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68" r:id="rId3"/>
  </p:sldMasterIdLst>
  <p:sldIdLst>
    <p:sldId id="256" r:id="rId4"/>
    <p:sldId id="265" r:id="rId5"/>
    <p:sldId id="274" r:id="rId6"/>
    <p:sldId id="259" r:id="rId7"/>
    <p:sldId id="269" r:id="rId8"/>
    <p:sldId id="270" r:id="rId9"/>
    <p:sldId id="271" r:id="rId10"/>
    <p:sldId id="272" r:id="rId11"/>
    <p:sldId id="275" r:id="rId12"/>
    <p:sldId id="276" r:id="rId13"/>
    <p:sldId id="277" r:id="rId14"/>
    <p:sldId id="278" r:id="rId15"/>
    <p:sldId id="279" r:id="rId16"/>
    <p:sldId id="267" r:id="rId17"/>
    <p:sldId id="261" r:id="rId18"/>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7BDC"/>
    <a:srgbClr val="FD4FB4"/>
    <a:srgbClr val="FFCA28"/>
    <a:srgbClr val="FCD2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756"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Caruntu" userId="0fc49e7b9c13d637" providerId="LiveId" clId="{A3873C49-0C4D-4BCD-B973-30DFDBC9DB0E}"/>
    <pc:docChg chg="custSel modSld">
      <pc:chgData name="Monica Caruntu" userId="0fc49e7b9c13d637" providerId="LiveId" clId="{A3873C49-0C4D-4BCD-B973-30DFDBC9DB0E}" dt="2022-12-17T19:10:54.860" v="156" actId="1076"/>
      <pc:docMkLst>
        <pc:docMk/>
      </pc:docMkLst>
      <pc:sldChg chg="modSp mod">
        <pc:chgData name="Monica Caruntu" userId="0fc49e7b9c13d637" providerId="LiveId" clId="{A3873C49-0C4D-4BCD-B973-30DFDBC9DB0E}" dt="2022-12-17T18:24:41.458" v="2" actId="1076"/>
        <pc:sldMkLst>
          <pc:docMk/>
          <pc:sldMk cId="4214504382" sldId="270"/>
        </pc:sldMkLst>
        <pc:spChg chg="mod">
          <ac:chgData name="Monica Caruntu" userId="0fc49e7b9c13d637" providerId="LiveId" clId="{A3873C49-0C4D-4BCD-B973-30DFDBC9DB0E}" dt="2022-12-17T18:24:41.458" v="2" actId="1076"/>
          <ac:spMkLst>
            <pc:docMk/>
            <pc:sldMk cId="4214504382" sldId="270"/>
            <ac:spMk id="11" creationId="{00000000-0000-0000-0000-000000000000}"/>
          </ac:spMkLst>
        </pc:spChg>
      </pc:sldChg>
      <pc:sldChg chg="modSp mod">
        <pc:chgData name="Monica Caruntu" userId="0fc49e7b9c13d637" providerId="LiveId" clId="{A3873C49-0C4D-4BCD-B973-30DFDBC9DB0E}" dt="2022-12-17T18:27:14.136" v="11" actId="1076"/>
        <pc:sldMkLst>
          <pc:docMk/>
          <pc:sldMk cId="2558791785" sldId="271"/>
        </pc:sldMkLst>
        <pc:spChg chg="mod">
          <ac:chgData name="Monica Caruntu" userId="0fc49e7b9c13d637" providerId="LiveId" clId="{A3873C49-0C4D-4BCD-B973-30DFDBC9DB0E}" dt="2022-12-17T18:27:14.136" v="11" actId="1076"/>
          <ac:spMkLst>
            <pc:docMk/>
            <pc:sldMk cId="2558791785" sldId="271"/>
            <ac:spMk id="4" creationId="{00000000-0000-0000-0000-000000000000}"/>
          </ac:spMkLst>
        </pc:spChg>
        <pc:spChg chg="mod">
          <ac:chgData name="Monica Caruntu" userId="0fc49e7b9c13d637" providerId="LiveId" clId="{A3873C49-0C4D-4BCD-B973-30DFDBC9DB0E}" dt="2022-12-17T18:27:01.138" v="8" actId="5793"/>
          <ac:spMkLst>
            <pc:docMk/>
            <pc:sldMk cId="2558791785" sldId="271"/>
            <ac:spMk id="7169" creationId="{00000000-0000-0000-0000-000000000000}"/>
          </ac:spMkLst>
        </pc:spChg>
      </pc:sldChg>
      <pc:sldChg chg="modSp mod">
        <pc:chgData name="Monica Caruntu" userId="0fc49e7b9c13d637" providerId="LiveId" clId="{A3873C49-0C4D-4BCD-B973-30DFDBC9DB0E}" dt="2022-12-17T18:29:17.781" v="80" actId="1076"/>
        <pc:sldMkLst>
          <pc:docMk/>
          <pc:sldMk cId="2893169487" sldId="272"/>
        </pc:sldMkLst>
        <pc:spChg chg="mod">
          <ac:chgData name="Monica Caruntu" userId="0fc49e7b9c13d637" providerId="LiveId" clId="{A3873C49-0C4D-4BCD-B973-30DFDBC9DB0E}" dt="2022-12-17T18:28:23.336" v="14" actId="6549"/>
          <ac:spMkLst>
            <pc:docMk/>
            <pc:sldMk cId="2893169487" sldId="272"/>
            <ac:spMk id="4" creationId="{238801E5-F271-CED4-7560-4088DC248F5E}"/>
          </ac:spMkLst>
        </pc:spChg>
        <pc:spChg chg="mod">
          <ac:chgData name="Monica Caruntu" userId="0fc49e7b9c13d637" providerId="LiveId" clId="{A3873C49-0C4D-4BCD-B973-30DFDBC9DB0E}" dt="2022-12-17T18:29:13.447" v="78" actId="1076"/>
          <ac:spMkLst>
            <pc:docMk/>
            <pc:sldMk cId="2893169487" sldId="272"/>
            <ac:spMk id="7" creationId="{00000000-0000-0000-0000-000000000000}"/>
          </ac:spMkLst>
        </pc:spChg>
        <pc:spChg chg="mod">
          <ac:chgData name="Monica Caruntu" userId="0fc49e7b9c13d637" providerId="LiveId" clId="{A3873C49-0C4D-4BCD-B973-30DFDBC9DB0E}" dt="2022-12-17T18:29:17.781" v="80" actId="1076"/>
          <ac:spMkLst>
            <pc:docMk/>
            <pc:sldMk cId="2893169487" sldId="272"/>
            <ac:spMk id="6145" creationId="{00000000-0000-0000-0000-000000000000}"/>
          </ac:spMkLst>
        </pc:spChg>
        <pc:picChg chg="mod">
          <ac:chgData name="Monica Caruntu" userId="0fc49e7b9c13d637" providerId="LiveId" clId="{A3873C49-0C4D-4BCD-B973-30DFDBC9DB0E}" dt="2022-12-17T18:29:17.781" v="80" actId="1076"/>
          <ac:picMkLst>
            <pc:docMk/>
            <pc:sldMk cId="2893169487" sldId="272"/>
            <ac:picMk id="8" creationId="{E42D7F93-F08B-64FD-14F1-8F551D663327}"/>
          </ac:picMkLst>
        </pc:picChg>
      </pc:sldChg>
      <pc:sldChg chg="addSp modSp mod">
        <pc:chgData name="Monica Caruntu" userId="0fc49e7b9c13d637" providerId="LiveId" clId="{A3873C49-0C4D-4BCD-B973-30DFDBC9DB0E}" dt="2022-12-17T19:10:54.860" v="156" actId="1076"/>
        <pc:sldMkLst>
          <pc:docMk/>
          <pc:sldMk cId="0" sldId="275"/>
        </pc:sldMkLst>
        <pc:spChg chg="mod">
          <ac:chgData name="Monica Caruntu" userId="0fc49e7b9c13d637" providerId="LiveId" clId="{A3873C49-0C4D-4BCD-B973-30DFDBC9DB0E}" dt="2022-12-17T18:31:16.832" v="84" actId="6549"/>
          <ac:spMkLst>
            <pc:docMk/>
            <pc:sldMk cId="0" sldId="275"/>
            <ac:spMk id="7" creationId="{00000000-0000-0000-0000-000000000000}"/>
          </ac:spMkLst>
        </pc:spChg>
        <pc:spChg chg="mod">
          <ac:chgData name="Monica Caruntu" userId="0fc49e7b9c13d637" providerId="LiveId" clId="{A3873C49-0C4D-4BCD-B973-30DFDBC9DB0E}" dt="2022-12-17T18:30:54.809" v="82" actId="1076"/>
          <ac:spMkLst>
            <pc:docMk/>
            <pc:sldMk cId="0" sldId="275"/>
            <ac:spMk id="12" creationId="{00000000-0000-0000-0000-000000000000}"/>
          </ac:spMkLst>
        </pc:spChg>
        <pc:picChg chg="add mod">
          <ac:chgData name="Monica Caruntu" userId="0fc49e7b9c13d637" providerId="LiveId" clId="{A3873C49-0C4D-4BCD-B973-30DFDBC9DB0E}" dt="2022-12-17T19:10:54.860" v="156" actId="1076"/>
          <ac:picMkLst>
            <pc:docMk/>
            <pc:sldMk cId="0" sldId="275"/>
            <ac:picMk id="4" creationId="{D3E16E3D-BD59-D41E-103A-0D2AE40821BA}"/>
          </ac:picMkLst>
        </pc:picChg>
        <pc:picChg chg="mod">
          <ac:chgData name="Monica Caruntu" userId="0fc49e7b9c13d637" providerId="LiveId" clId="{A3873C49-0C4D-4BCD-B973-30DFDBC9DB0E}" dt="2022-12-17T18:30:55.460" v="83" actId="1076"/>
          <ac:picMkLst>
            <pc:docMk/>
            <pc:sldMk cId="0" sldId="275"/>
            <ac:picMk id="11" creationId="{BE4FB0A3-4984-32C5-6BB7-33815D472E88}"/>
          </ac:picMkLst>
        </pc:picChg>
      </pc:sldChg>
      <pc:sldChg chg="addSp modSp mod">
        <pc:chgData name="Monica Caruntu" userId="0fc49e7b9c13d637" providerId="LiveId" clId="{A3873C49-0C4D-4BCD-B973-30DFDBC9DB0E}" dt="2022-12-17T19:10:25.389" v="153" actId="1076"/>
        <pc:sldMkLst>
          <pc:docMk/>
          <pc:sldMk cId="0" sldId="276"/>
        </pc:sldMkLst>
        <pc:spChg chg="mod">
          <ac:chgData name="Monica Caruntu" userId="0fc49e7b9c13d637" providerId="LiveId" clId="{A3873C49-0C4D-4BCD-B973-30DFDBC9DB0E}" dt="2022-12-17T18:33:30.567" v="90" actId="1076"/>
          <ac:spMkLst>
            <pc:docMk/>
            <pc:sldMk cId="0" sldId="276"/>
            <ac:spMk id="9" creationId="{00000000-0000-0000-0000-000000000000}"/>
          </ac:spMkLst>
        </pc:spChg>
        <pc:spChg chg="mod">
          <ac:chgData name="Monica Caruntu" userId="0fc49e7b9c13d637" providerId="LiveId" clId="{A3873C49-0C4D-4BCD-B973-30DFDBC9DB0E}" dt="2022-12-17T18:33:04.978" v="85" actId="6549"/>
          <ac:spMkLst>
            <pc:docMk/>
            <pc:sldMk cId="0" sldId="276"/>
            <ac:spMk id="7170" creationId="{00000000-0000-0000-0000-000000000000}"/>
          </ac:spMkLst>
        </pc:spChg>
        <pc:picChg chg="add mod">
          <ac:chgData name="Monica Caruntu" userId="0fc49e7b9c13d637" providerId="LiveId" clId="{A3873C49-0C4D-4BCD-B973-30DFDBC9DB0E}" dt="2022-12-17T19:10:25.389" v="153" actId="1076"/>
          <ac:picMkLst>
            <pc:docMk/>
            <pc:sldMk cId="0" sldId="276"/>
            <ac:picMk id="4" creationId="{E80058C2-1346-B1C2-6107-1015AA43AFD8}"/>
          </ac:picMkLst>
        </pc:picChg>
      </pc:sldChg>
      <pc:sldChg chg="modSp mod">
        <pc:chgData name="Monica Caruntu" userId="0fc49e7b9c13d637" providerId="LiveId" clId="{A3873C49-0C4D-4BCD-B973-30DFDBC9DB0E}" dt="2022-12-17T18:37:10.805" v="144" actId="1076"/>
        <pc:sldMkLst>
          <pc:docMk/>
          <pc:sldMk cId="0" sldId="277"/>
        </pc:sldMkLst>
        <pc:spChg chg="mod">
          <ac:chgData name="Monica Caruntu" userId="0fc49e7b9c13d637" providerId="LiveId" clId="{A3873C49-0C4D-4BCD-B973-30DFDBC9DB0E}" dt="2022-12-17T18:37:10.805" v="144" actId="1076"/>
          <ac:spMkLst>
            <pc:docMk/>
            <pc:sldMk cId="0" sldId="277"/>
            <ac:spMk id="5" creationId="{00000000-0000-0000-0000-000000000000}"/>
          </ac:spMkLst>
        </pc:spChg>
        <pc:spChg chg="mod">
          <ac:chgData name="Monica Caruntu" userId="0fc49e7b9c13d637" providerId="LiveId" clId="{A3873C49-0C4D-4BCD-B973-30DFDBC9DB0E}" dt="2022-12-17T18:35:41.296" v="91" actId="6549"/>
          <ac:spMkLst>
            <pc:docMk/>
            <pc:sldMk cId="0" sldId="277"/>
            <ac:spMk id="2049" creationId="{00000000-0000-0000-0000-000000000000}"/>
          </ac:spMkLst>
        </pc:spChg>
        <pc:picChg chg="mod">
          <ac:chgData name="Monica Caruntu" userId="0fc49e7b9c13d637" providerId="LiveId" clId="{A3873C49-0C4D-4BCD-B973-30DFDBC9DB0E}" dt="2022-12-17T18:36:29.279" v="142" actId="1076"/>
          <ac:picMkLst>
            <pc:docMk/>
            <pc:sldMk cId="0" sldId="277"/>
            <ac:picMk id="2053" creationId="{00000000-0000-0000-0000-000000000000}"/>
          </ac:picMkLst>
        </pc:picChg>
        <pc:picChg chg="mod">
          <ac:chgData name="Monica Caruntu" userId="0fc49e7b9c13d637" providerId="LiveId" clId="{A3873C49-0C4D-4BCD-B973-30DFDBC9DB0E}" dt="2022-12-17T18:37:10.805" v="144" actId="1076"/>
          <ac:picMkLst>
            <pc:docMk/>
            <pc:sldMk cId="0" sldId="277"/>
            <ac:picMk id="2054" creationId="{00000000-0000-0000-0000-000000000000}"/>
          </ac:picMkLst>
        </pc:picChg>
      </pc:sldChg>
      <pc:sldChg chg="delSp modSp mod">
        <pc:chgData name="Monica Caruntu" userId="0fc49e7b9c13d637" providerId="LiveId" clId="{A3873C49-0C4D-4BCD-B973-30DFDBC9DB0E}" dt="2022-12-17T19:07:31.417" v="150" actId="20577"/>
        <pc:sldMkLst>
          <pc:docMk/>
          <pc:sldMk cId="0" sldId="278"/>
        </pc:sldMkLst>
        <pc:spChg chg="mod">
          <ac:chgData name="Monica Caruntu" userId="0fc49e7b9c13d637" providerId="LiveId" clId="{A3873C49-0C4D-4BCD-B973-30DFDBC9DB0E}" dt="2022-12-17T19:06:08.765" v="149" actId="1076"/>
          <ac:spMkLst>
            <pc:docMk/>
            <pc:sldMk cId="0" sldId="278"/>
            <ac:spMk id="6" creationId="{00000000-0000-0000-0000-000000000000}"/>
          </ac:spMkLst>
        </pc:spChg>
        <pc:spChg chg="mod">
          <ac:chgData name="Monica Caruntu" userId="0fc49e7b9c13d637" providerId="LiveId" clId="{A3873C49-0C4D-4BCD-B973-30DFDBC9DB0E}" dt="2022-12-17T19:07:31.417" v="150" actId="20577"/>
          <ac:spMkLst>
            <pc:docMk/>
            <pc:sldMk cId="0" sldId="278"/>
            <ac:spMk id="1025" creationId="{00000000-0000-0000-0000-000000000000}"/>
          </ac:spMkLst>
        </pc:spChg>
        <pc:spChg chg="del">
          <ac:chgData name="Monica Caruntu" userId="0fc49e7b9c13d637" providerId="LiveId" clId="{A3873C49-0C4D-4BCD-B973-30DFDBC9DB0E}" dt="2022-12-17T19:05:57.019" v="148" actId="21"/>
          <ac:spMkLst>
            <pc:docMk/>
            <pc:sldMk cId="0" sldId="278"/>
            <ac:spMk id="1026" creationId="{00000000-0000-0000-0000-000000000000}"/>
          </ac:spMkLst>
        </pc:spChg>
        <pc:graphicFrameChg chg="mod">
          <ac:chgData name="Monica Caruntu" userId="0fc49e7b9c13d637" providerId="LiveId" clId="{A3873C49-0C4D-4BCD-B973-30DFDBC9DB0E}" dt="2022-12-17T18:40:58.177" v="147"/>
          <ac:graphicFrameMkLst>
            <pc:docMk/>
            <pc:sldMk cId="0" sldId="278"/>
            <ac:graphicFrameMk id="10" creationId="{00000000-0000-0000-0000-000000000000}"/>
          </ac:graphicFrameMkLst>
        </pc:graphicFrameChg>
      </pc:sldChg>
    </pc:docChg>
  </pc:docChgLst>
  <pc:docChgLst>
    <pc:chgData name="Monica Caruntu" userId="0fc49e7b9c13d637" providerId="LiveId" clId="{F410C4FF-7947-45F2-A0E6-60518A2A1711}"/>
    <pc:docChg chg="delSld modSld">
      <pc:chgData name="Monica Caruntu" userId="0fc49e7b9c13d637" providerId="LiveId" clId="{F410C4FF-7947-45F2-A0E6-60518A2A1711}" dt="2022-11-07T20:26:13.247" v="83" actId="20577"/>
      <pc:docMkLst>
        <pc:docMk/>
      </pc:docMkLst>
      <pc:sldChg chg="modSp mod">
        <pc:chgData name="Monica Caruntu" userId="0fc49e7b9c13d637" providerId="LiveId" clId="{F410C4FF-7947-45F2-A0E6-60518A2A1711}" dt="2022-11-06T02:11:30.477" v="42" actId="20577"/>
        <pc:sldMkLst>
          <pc:docMk/>
          <pc:sldMk cId="0" sldId="256"/>
        </pc:sldMkLst>
        <pc:spChg chg="mod">
          <ac:chgData name="Monica Caruntu" userId="0fc49e7b9c13d637" providerId="LiveId" clId="{F410C4FF-7947-45F2-A0E6-60518A2A1711}" dt="2022-11-06T02:11:30.477" v="42" actId="20577"/>
          <ac:spMkLst>
            <pc:docMk/>
            <pc:sldMk cId="0" sldId="256"/>
            <ac:spMk id="6" creationId="{4C075C3B-C5C3-7B12-DC87-D33D34E6DCA7}"/>
          </ac:spMkLst>
        </pc:spChg>
      </pc:sldChg>
      <pc:sldChg chg="del">
        <pc:chgData name="Monica Caruntu" userId="0fc49e7b9c13d637" providerId="LiveId" clId="{F410C4FF-7947-45F2-A0E6-60518A2A1711}" dt="2022-10-24T11:02:50.901" v="8" actId="47"/>
        <pc:sldMkLst>
          <pc:docMk/>
          <pc:sldMk cId="2895850365" sldId="260"/>
        </pc:sldMkLst>
      </pc:sldChg>
      <pc:sldChg chg="modSp mod">
        <pc:chgData name="Monica Caruntu" userId="0fc49e7b9c13d637" providerId="LiveId" clId="{F410C4FF-7947-45F2-A0E6-60518A2A1711}" dt="2022-11-06T02:11:44.901" v="54" actId="20577"/>
        <pc:sldMkLst>
          <pc:docMk/>
          <pc:sldMk cId="3962299786" sldId="265"/>
        </pc:sldMkLst>
        <pc:spChg chg="mod">
          <ac:chgData name="Monica Caruntu" userId="0fc49e7b9c13d637" providerId="LiveId" clId="{F410C4FF-7947-45F2-A0E6-60518A2A1711}" dt="2022-11-06T02:11:44.901" v="54" actId="20577"/>
          <ac:spMkLst>
            <pc:docMk/>
            <pc:sldMk cId="3962299786" sldId="265"/>
            <ac:spMk id="3" creationId="{DAB24A19-41FB-B060-0BAE-CCCC40AE4D04}"/>
          </ac:spMkLst>
        </pc:spChg>
      </pc:sldChg>
      <pc:sldChg chg="modSp mod">
        <pc:chgData name="Monica Caruntu" userId="0fc49e7b9c13d637" providerId="LiveId" clId="{F410C4FF-7947-45F2-A0E6-60518A2A1711}" dt="2022-11-07T20:26:13.247" v="83" actId="20577"/>
        <pc:sldMkLst>
          <pc:docMk/>
          <pc:sldMk cId="1285930801" sldId="274"/>
        </pc:sldMkLst>
        <pc:spChg chg="mod">
          <ac:chgData name="Monica Caruntu" userId="0fc49e7b9c13d637" providerId="LiveId" clId="{F410C4FF-7947-45F2-A0E6-60518A2A1711}" dt="2022-11-07T20:26:13.247" v="83" actId="20577"/>
          <ac:spMkLst>
            <pc:docMk/>
            <pc:sldMk cId="1285930801" sldId="274"/>
            <ac:spMk id="2" creationId="{80845C21-681F-8282-34D9-C942AD22DAB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17D5A-542F-48F0-A618-DD97BBEC9377}" type="doc">
      <dgm:prSet loTypeId="urn:microsoft.com/office/officeart/2005/8/layout/cycle4" loCatId="cycle" qsTypeId="urn:microsoft.com/office/officeart/2005/8/quickstyle/simple1" qsCatId="simple" csTypeId="urn:microsoft.com/office/officeart/2005/8/colors/colorful4" csCatId="colorful" phldr="1"/>
      <dgm:spPr/>
      <dgm:t>
        <a:bodyPr/>
        <a:lstStyle/>
        <a:p>
          <a:endParaRPr lang="en-US"/>
        </a:p>
      </dgm:t>
    </dgm:pt>
    <dgm:pt modelId="{2E14975B-D038-451D-81DF-076AD9A55A4B}">
      <dgm:prSet phldrT="[Text]" custT="1"/>
      <dgm:spPr>
        <a:solidFill>
          <a:srgbClr val="AC7BDC"/>
        </a:solidFill>
      </dgm:spPr>
      <dgm:t>
        <a:bodyPr/>
        <a:lstStyle/>
        <a:p>
          <a:r>
            <a:rPr lang="mk-MK" sz="2400" b="1" dirty="0" smtClean="0">
              <a:solidFill>
                <a:srgbClr val="FFFF00"/>
              </a:solidFill>
              <a:latin typeface="Arial Black" pitchFamily="34" charset="0"/>
            </a:rPr>
            <a:t>ПОСТАПКА</a:t>
          </a:r>
          <a:endParaRPr lang="en-US" sz="2400" b="1" dirty="0">
            <a:solidFill>
              <a:srgbClr val="FFFF00"/>
            </a:solidFill>
            <a:latin typeface="Arial Black" pitchFamily="34" charset="0"/>
          </a:endParaRPr>
        </a:p>
      </dgm:t>
    </dgm:pt>
    <dgm:pt modelId="{F9A7A66F-1AA5-45D7-B15C-89609175E9F6}" type="parTrans" cxnId="{0A304288-73FB-4442-A992-7433613D7DBC}">
      <dgm:prSet/>
      <dgm:spPr/>
      <dgm:t>
        <a:bodyPr/>
        <a:lstStyle/>
        <a:p>
          <a:endParaRPr lang="en-US" sz="1800"/>
        </a:p>
      </dgm:t>
    </dgm:pt>
    <dgm:pt modelId="{54383A5E-9F84-4AC3-BBBA-F8BCC688D884}" type="sibTrans" cxnId="{0A304288-73FB-4442-A992-7433613D7DBC}">
      <dgm:prSet/>
      <dgm:spPr/>
      <dgm:t>
        <a:bodyPr/>
        <a:lstStyle/>
        <a:p>
          <a:endParaRPr lang="en-US" sz="1800"/>
        </a:p>
      </dgm:t>
    </dgm:pt>
    <dgm:pt modelId="{E4D51330-5DE4-433A-87AD-366636B8C7E9}">
      <dgm:prSet phldrT="[Text]" custT="1"/>
      <dgm:spPr>
        <a:ln>
          <a:solidFill>
            <a:srgbClr val="AC7BDC"/>
          </a:solidFill>
        </a:ln>
      </dgm:spPr>
      <dgm:t>
        <a:bodyPr/>
        <a:lstStyle/>
        <a:p>
          <a:r>
            <a:rPr lang="mk-MK" sz="1200" dirty="0" smtClean="0"/>
            <a:t>НАПРАВЕТЕ  ПРОМЕНИ ЗА ДА ГО ПОДОБРИТЕ ВАШИОТ ПРОДУКТ</a:t>
          </a:r>
          <a:r>
            <a:rPr lang="en-US" sz="1200" dirty="0" smtClean="0"/>
            <a:t>. </a:t>
          </a:r>
          <a:r>
            <a:rPr lang="ru-RU" sz="1200" dirty="0" smtClean="0"/>
            <a:t>Можеби ќе биде неопходно да се преиспита целиот процес</a:t>
          </a:r>
          <a:r>
            <a:rPr lang="en-GB" sz="1200" dirty="0" smtClean="0">
              <a:ea typeface="Times New Roman" pitchFamily="18" charset="0"/>
              <a:cs typeface="Calibri" pitchFamily="34" charset="0"/>
            </a:rPr>
            <a:t>.</a:t>
          </a:r>
          <a:endParaRPr lang="en-US" sz="1200" dirty="0"/>
        </a:p>
      </dgm:t>
    </dgm:pt>
    <dgm:pt modelId="{8AF4F7EB-1908-4FA4-B141-E256B65D3B2C}" type="parTrans" cxnId="{5FCF9E11-DA93-4E53-A6F5-D3929F3130C9}">
      <dgm:prSet/>
      <dgm:spPr/>
      <dgm:t>
        <a:bodyPr/>
        <a:lstStyle/>
        <a:p>
          <a:endParaRPr lang="en-US" sz="1800"/>
        </a:p>
      </dgm:t>
    </dgm:pt>
    <dgm:pt modelId="{237090CD-20C0-433F-89BE-DCEBD5780548}" type="sibTrans" cxnId="{5FCF9E11-DA93-4E53-A6F5-D3929F3130C9}">
      <dgm:prSet/>
      <dgm:spPr/>
      <dgm:t>
        <a:bodyPr/>
        <a:lstStyle/>
        <a:p>
          <a:endParaRPr lang="en-US" sz="1800"/>
        </a:p>
      </dgm:t>
    </dgm:pt>
    <dgm:pt modelId="{B363C1C5-0117-465D-80E3-DA79D2C36C7A}">
      <dgm:prSet phldrT="[Text]" custT="1"/>
      <dgm:spPr>
        <a:solidFill>
          <a:schemeClr val="tx1"/>
        </a:solidFill>
        <a:ln>
          <a:solidFill>
            <a:schemeClr val="tx1"/>
          </a:solidFill>
        </a:ln>
      </dgm:spPr>
      <dgm:t>
        <a:bodyPr/>
        <a:lstStyle/>
        <a:p>
          <a:r>
            <a:rPr lang="mk-MK" sz="2000" b="1" dirty="0" smtClean="0">
              <a:solidFill>
                <a:srgbClr val="FFFF00"/>
              </a:solidFill>
              <a:latin typeface="Arial Black" pitchFamily="34" charset="0"/>
            </a:rPr>
            <a:t>ПЛАН</a:t>
          </a:r>
          <a:endParaRPr lang="en-US" sz="2000" b="1" dirty="0">
            <a:solidFill>
              <a:srgbClr val="FFFF00"/>
            </a:solidFill>
            <a:latin typeface="Arial Black" pitchFamily="34" charset="0"/>
          </a:endParaRPr>
        </a:p>
      </dgm:t>
    </dgm:pt>
    <dgm:pt modelId="{3E266192-42B0-4201-8744-DC008828A63F}" type="parTrans" cxnId="{7851E0B9-4DC8-42F5-B243-283213F7BF42}">
      <dgm:prSet/>
      <dgm:spPr/>
      <dgm:t>
        <a:bodyPr/>
        <a:lstStyle/>
        <a:p>
          <a:endParaRPr lang="en-US" sz="1800"/>
        </a:p>
      </dgm:t>
    </dgm:pt>
    <dgm:pt modelId="{B7C5796D-D0B1-4473-876E-C02610FB8F14}" type="sibTrans" cxnId="{7851E0B9-4DC8-42F5-B243-283213F7BF42}">
      <dgm:prSet/>
      <dgm:spPr/>
      <dgm:t>
        <a:bodyPr/>
        <a:lstStyle/>
        <a:p>
          <a:endParaRPr lang="en-US" sz="1800"/>
        </a:p>
      </dgm:t>
    </dgm:pt>
    <dgm:pt modelId="{69D5B32B-5DE9-4F55-8254-D31EA5665F74}">
      <dgm:prSet phldrT="[Text]" custT="1"/>
      <dgm:spPr>
        <a:ln>
          <a:solidFill>
            <a:schemeClr val="tx1"/>
          </a:solidFill>
        </a:ln>
      </dgm:spPr>
      <dgm:t>
        <a:bodyPr/>
        <a:lstStyle/>
        <a:p>
          <a:r>
            <a:rPr lang="mk-MK" sz="1200" dirty="0" smtClean="0"/>
            <a:t>ЦЕЛ</a:t>
          </a:r>
          <a:endParaRPr lang="en-US" sz="1200" dirty="0"/>
        </a:p>
      </dgm:t>
    </dgm:pt>
    <dgm:pt modelId="{95EECB5B-2D10-48BE-88B4-48A219E000DF}" type="parTrans" cxnId="{6A02209D-62B7-4E6D-A05D-49FE62E48F9C}">
      <dgm:prSet/>
      <dgm:spPr/>
      <dgm:t>
        <a:bodyPr/>
        <a:lstStyle/>
        <a:p>
          <a:endParaRPr lang="en-US" sz="1800"/>
        </a:p>
      </dgm:t>
    </dgm:pt>
    <dgm:pt modelId="{A1636510-DCC4-42C2-87C3-8C7C7C42CF15}" type="sibTrans" cxnId="{6A02209D-62B7-4E6D-A05D-49FE62E48F9C}">
      <dgm:prSet/>
      <dgm:spPr/>
      <dgm:t>
        <a:bodyPr/>
        <a:lstStyle/>
        <a:p>
          <a:endParaRPr lang="en-US" sz="1800"/>
        </a:p>
      </dgm:t>
    </dgm:pt>
    <dgm:pt modelId="{1C7DDEB8-96C0-4EAA-8505-9AB0CE17F054}">
      <dgm:prSet phldrT="[Text]" custT="1"/>
      <dgm:spPr>
        <a:solidFill>
          <a:srgbClr val="FD4FB4"/>
        </a:solidFill>
      </dgm:spPr>
      <dgm:t>
        <a:bodyPr/>
        <a:lstStyle/>
        <a:p>
          <a:r>
            <a:rPr lang="mk-MK" sz="2000" b="1" dirty="0" smtClean="0">
              <a:solidFill>
                <a:srgbClr val="FFFF00"/>
              </a:solidFill>
              <a:latin typeface="Arial Black" pitchFamily="34" charset="0"/>
            </a:rPr>
            <a:t>НАПРАВИ</a:t>
          </a:r>
          <a:endParaRPr lang="en-US" sz="2000" b="1" dirty="0">
            <a:solidFill>
              <a:srgbClr val="FFFF00"/>
            </a:solidFill>
            <a:latin typeface="Arial Black" pitchFamily="34" charset="0"/>
          </a:endParaRPr>
        </a:p>
      </dgm:t>
    </dgm:pt>
    <dgm:pt modelId="{234FBEFF-AAA3-4048-B697-E7233555B595}" type="parTrans" cxnId="{C9987056-BEE9-40CD-BEAC-5A8582262529}">
      <dgm:prSet/>
      <dgm:spPr/>
      <dgm:t>
        <a:bodyPr/>
        <a:lstStyle/>
        <a:p>
          <a:endParaRPr lang="en-US" sz="1800"/>
        </a:p>
      </dgm:t>
    </dgm:pt>
    <dgm:pt modelId="{D89F137C-549C-419E-91B6-EE67815B70A9}" type="sibTrans" cxnId="{C9987056-BEE9-40CD-BEAC-5A8582262529}">
      <dgm:prSet/>
      <dgm:spPr/>
      <dgm:t>
        <a:bodyPr/>
        <a:lstStyle/>
        <a:p>
          <a:endParaRPr lang="en-US" sz="1800"/>
        </a:p>
      </dgm:t>
    </dgm:pt>
    <dgm:pt modelId="{CF435E1E-E461-4C7E-9668-467AA1C5A0EB}">
      <dgm:prSet phldrT="[Text]" custT="1"/>
      <dgm:spPr>
        <a:solidFill>
          <a:srgbClr val="FFFF00"/>
        </a:solidFill>
      </dgm:spPr>
      <dgm:t>
        <a:bodyPr/>
        <a:lstStyle/>
        <a:p>
          <a:r>
            <a:rPr lang="mk-MK" sz="1800" b="1" dirty="0" smtClean="0">
              <a:solidFill>
                <a:srgbClr val="7030A0"/>
              </a:solidFill>
              <a:latin typeface="Arial Black" pitchFamily="34" charset="0"/>
            </a:rPr>
            <a:t>ПРОВЕРКА</a:t>
          </a:r>
          <a:endParaRPr lang="en-US" sz="1800" b="1" dirty="0">
            <a:solidFill>
              <a:srgbClr val="7030A0"/>
            </a:solidFill>
            <a:latin typeface="Arial Black" pitchFamily="34" charset="0"/>
          </a:endParaRPr>
        </a:p>
      </dgm:t>
    </dgm:pt>
    <dgm:pt modelId="{CD42EF44-5F2C-4FAB-A443-EB7289F49F29}" type="parTrans" cxnId="{4C0ED2A4-523F-4E8F-99F1-55CA04BF6ACE}">
      <dgm:prSet/>
      <dgm:spPr/>
      <dgm:t>
        <a:bodyPr/>
        <a:lstStyle/>
        <a:p>
          <a:endParaRPr lang="en-US" sz="1800"/>
        </a:p>
      </dgm:t>
    </dgm:pt>
    <dgm:pt modelId="{3A99522A-6C76-41E5-B43C-00798798A837}" type="sibTrans" cxnId="{4C0ED2A4-523F-4E8F-99F1-55CA04BF6ACE}">
      <dgm:prSet/>
      <dgm:spPr/>
      <dgm:t>
        <a:bodyPr/>
        <a:lstStyle/>
        <a:p>
          <a:endParaRPr lang="en-US" sz="1800"/>
        </a:p>
      </dgm:t>
    </dgm:pt>
    <dgm:pt modelId="{972F426A-4CD7-4216-A258-5F323C677F34}">
      <dgm:prSet phldrT="[Text]" custT="1"/>
      <dgm:spPr>
        <a:ln>
          <a:solidFill>
            <a:srgbClr val="FFFF00"/>
          </a:solidFill>
        </a:ln>
      </dgm:spPr>
      <dgm:t>
        <a:bodyPr/>
        <a:lstStyle/>
        <a:p>
          <a:r>
            <a:rPr lang="mk-MK" sz="1200" dirty="0" smtClean="0"/>
            <a:t>АНАЛИЗИРАЈ ГИ ПОДАТОЦИТЕ</a:t>
          </a:r>
          <a:r>
            <a:rPr lang="en-US" sz="1200" dirty="0" smtClean="0"/>
            <a:t>: </a:t>
          </a:r>
          <a:r>
            <a:rPr lang="ru-RU" sz="1200" dirty="0" smtClean="0"/>
            <a:t>Што може да се научи? Што тргна наопаку</a:t>
          </a:r>
          <a:r>
            <a:rPr lang="en-GB" sz="1200" dirty="0" smtClean="0">
              <a:ea typeface="Times New Roman" pitchFamily="18" charset="0"/>
              <a:cs typeface="Calibri" pitchFamily="34" charset="0"/>
            </a:rPr>
            <a:t>? </a:t>
          </a:r>
          <a:endParaRPr lang="en-US" sz="1200" dirty="0"/>
        </a:p>
      </dgm:t>
    </dgm:pt>
    <dgm:pt modelId="{A52C3982-F5B4-4C21-B96B-E9074CC7FC01}" type="parTrans" cxnId="{CE8E5AC1-9B47-49F4-8143-0A80A0D4F2D6}">
      <dgm:prSet/>
      <dgm:spPr/>
      <dgm:t>
        <a:bodyPr/>
        <a:lstStyle/>
        <a:p>
          <a:endParaRPr lang="en-US" sz="1800"/>
        </a:p>
      </dgm:t>
    </dgm:pt>
    <dgm:pt modelId="{6C1DAC7A-37CF-4650-B9D7-8DAC4A19C135}" type="sibTrans" cxnId="{CE8E5AC1-9B47-49F4-8143-0A80A0D4F2D6}">
      <dgm:prSet/>
      <dgm:spPr/>
      <dgm:t>
        <a:bodyPr/>
        <a:lstStyle/>
        <a:p>
          <a:endParaRPr lang="en-US" sz="1800"/>
        </a:p>
      </dgm:t>
    </dgm:pt>
    <dgm:pt modelId="{AC9B9DA8-3ADE-4A06-A8E0-6699A41CA600}">
      <dgm:prSet phldrT="[Text]" custT="1"/>
      <dgm:spPr>
        <a:ln>
          <a:solidFill>
            <a:schemeClr val="tx1"/>
          </a:solidFill>
        </a:ln>
      </dgm:spPr>
      <dgm:t>
        <a:bodyPr/>
        <a:lstStyle/>
        <a:p>
          <a:r>
            <a:rPr lang="mk-MK" sz="1200" dirty="0" smtClean="0"/>
            <a:t>ПРАШАЊА</a:t>
          </a:r>
          <a:r>
            <a:rPr lang="en-US" sz="1200" dirty="0" smtClean="0"/>
            <a:t> </a:t>
          </a:r>
          <a:r>
            <a:rPr lang="mk-MK" sz="1200" dirty="0" smtClean="0"/>
            <a:t>И ПРЕДВИДУВАЊА</a:t>
          </a:r>
          <a:endParaRPr lang="en-US" sz="1200" dirty="0"/>
        </a:p>
      </dgm:t>
    </dgm:pt>
    <dgm:pt modelId="{E5A482FC-481B-4059-8A6A-E3BD909D27F7}" type="parTrans" cxnId="{2EFDE1D6-AB42-4B70-B52C-780D9AC8C05F}">
      <dgm:prSet/>
      <dgm:spPr/>
      <dgm:t>
        <a:bodyPr/>
        <a:lstStyle/>
        <a:p>
          <a:endParaRPr lang="en-US"/>
        </a:p>
      </dgm:t>
    </dgm:pt>
    <dgm:pt modelId="{C394BC54-125A-4DDA-AB21-B241D5B8751C}" type="sibTrans" cxnId="{2EFDE1D6-AB42-4B70-B52C-780D9AC8C05F}">
      <dgm:prSet/>
      <dgm:spPr/>
      <dgm:t>
        <a:bodyPr/>
        <a:lstStyle/>
        <a:p>
          <a:endParaRPr lang="en-US"/>
        </a:p>
      </dgm:t>
    </dgm:pt>
    <dgm:pt modelId="{A5CB96B7-5474-4E4E-B178-5D7DE91A5689}">
      <dgm:prSet phldrT="[Text]" custT="1"/>
      <dgm:spPr>
        <a:ln>
          <a:solidFill>
            <a:schemeClr val="tx1"/>
          </a:solidFill>
        </a:ln>
      </dgm:spPr>
      <dgm:t>
        <a:bodyPr/>
        <a:lstStyle/>
        <a:p>
          <a:r>
            <a:rPr lang="mk-MK" sz="1200" dirty="0" smtClean="0"/>
            <a:t>КОЈ</a:t>
          </a:r>
          <a:r>
            <a:rPr lang="en-US" sz="1200" dirty="0" smtClean="0"/>
            <a:t>, </a:t>
          </a:r>
          <a:r>
            <a:rPr lang="mk-MK" sz="1200" dirty="0" smtClean="0"/>
            <a:t>ШТО</a:t>
          </a:r>
          <a:r>
            <a:rPr lang="en-US" sz="1200" dirty="0" smtClean="0"/>
            <a:t>, </a:t>
          </a:r>
          <a:r>
            <a:rPr lang="mk-MK" sz="1200" dirty="0" smtClean="0"/>
            <a:t>КАДЕ</a:t>
          </a:r>
          <a:r>
            <a:rPr lang="en-US" sz="1200" dirty="0" smtClean="0"/>
            <a:t>, </a:t>
          </a:r>
          <a:r>
            <a:rPr lang="mk-MK" sz="1200" dirty="0" smtClean="0"/>
            <a:t>КОГА</a:t>
          </a:r>
          <a:r>
            <a:rPr lang="en-US" sz="1200" dirty="0" smtClean="0"/>
            <a:t>, </a:t>
          </a:r>
          <a:r>
            <a:rPr lang="mk-MK" sz="1200" dirty="0" smtClean="0"/>
            <a:t>КАКО</a:t>
          </a:r>
          <a:endParaRPr lang="en-US" sz="1200" dirty="0"/>
        </a:p>
      </dgm:t>
    </dgm:pt>
    <dgm:pt modelId="{7CDB7554-1FD2-4280-A9D4-4526E016AE2A}" type="parTrans" cxnId="{166DD0F2-7D0B-4180-81B2-3D93FD25559D}">
      <dgm:prSet/>
      <dgm:spPr/>
      <dgm:t>
        <a:bodyPr/>
        <a:lstStyle/>
        <a:p>
          <a:endParaRPr lang="en-US"/>
        </a:p>
      </dgm:t>
    </dgm:pt>
    <dgm:pt modelId="{8DF10189-FF8F-460B-B466-7C03BDBBF784}" type="sibTrans" cxnId="{166DD0F2-7D0B-4180-81B2-3D93FD25559D}">
      <dgm:prSet/>
      <dgm:spPr/>
      <dgm:t>
        <a:bodyPr/>
        <a:lstStyle/>
        <a:p>
          <a:endParaRPr lang="en-US"/>
        </a:p>
      </dgm:t>
    </dgm:pt>
    <dgm:pt modelId="{134BE7CE-6B6C-4143-9579-8D61E01EFF84}">
      <dgm:prSet phldrT="[Text]" custT="1"/>
      <dgm:spPr>
        <a:ln>
          <a:solidFill>
            <a:schemeClr val="tx1"/>
          </a:solidFill>
        </a:ln>
      </dgm:spPr>
      <dgm:t>
        <a:bodyPr/>
        <a:lstStyle/>
        <a:p>
          <a:r>
            <a:rPr lang="mk-MK" sz="1200" dirty="0" smtClean="0"/>
            <a:t>НАЈДЕТЕ СТРАТЕГИЈА</a:t>
          </a:r>
          <a:endParaRPr lang="en-US" sz="1200" dirty="0"/>
        </a:p>
      </dgm:t>
    </dgm:pt>
    <dgm:pt modelId="{59BB099A-7A08-4F1A-A187-CB3083754441}" type="parTrans" cxnId="{4CDA382C-1BF2-41A3-8130-B627069C425A}">
      <dgm:prSet/>
      <dgm:spPr/>
      <dgm:t>
        <a:bodyPr/>
        <a:lstStyle/>
        <a:p>
          <a:endParaRPr lang="en-US"/>
        </a:p>
      </dgm:t>
    </dgm:pt>
    <dgm:pt modelId="{76043519-0ACE-4228-AAEF-7C04B1252299}" type="sibTrans" cxnId="{4CDA382C-1BF2-41A3-8130-B627069C425A}">
      <dgm:prSet/>
      <dgm:spPr/>
      <dgm:t>
        <a:bodyPr/>
        <a:lstStyle/>
        <a:p>
          <a:endParaRPr lang="en-US"/>
        </a:p>
      </dgm:t>
    </dgm:pt>
    <dgm:pt modelId="{C1734CE5-AF62-4064-98ED-199FBDC4066B}">
      <dgm:prSet phldrT="[Text]" custT="1"/>
      <dgm:spPr>
        <a:noFill/>
        <a:ln>
          <a:solidFill>
            <a:srgbClr val="FD4FB4"/>
          </a:solidFill>
        </a:ln>
      </dgm:spPr>
      <dgm:t>
        <a:bodyPr/>
        <a:lstStyle/>
        <a:p>
          <a:r>
            <a:rPr lang="mk-MK" sz="1200" dirty="0" smtClean="0"/>
            <a:t>СЛЕДЕТЕ ГО ПЛАНОТ ЧЕКОР ПО ЧЕКОР</a:t>
          </a:r>
          <a:r>
            <a:rPr lang="en-US" sz="1200" dirty="0" smtClean="0"/>
            <a:t>OBSERVE  AND NOTE  FACTS</a:t>
          </a:r>
          <a:endParaRPr lang="en-US" sz="1200" dirty="0"/>
        </a:p>
      </dgm:t>
    </dgm:pt>
    <dgm:pt modelId="{4AAE8CC8-419C-42E0-A2C2-EB5618BBADF0}" type="parTrans" cxnId="{44BB6B41-92AC-4409-BDB9-8EFB58EAB1EE}">
      <dgm:prSet/>
      <dgm:spPr/>
      <dgm:t>
        <a:bodyPr/>
        <a:lstStyle/>
        <a:p>
          <a:endParaRPr lang="en-US"/>
        </a:p>
      </dgm:t>
    </dgm:pt>
    <dgm:pt modelId="{812C5471-049C-47DD-A036-55840A62851A}" type="sibTrans" cxnId="{44BB6B41-92AC-4409-BDB9-8EFB58EAB1EE}">
      <dgm:prSet/>
      <dgm:spPr/>
      <dgm:t>
        <a:bodyPr/>
        <a:lstStyle/>
        <a:p>
          <a:endParaRPr lang="en-US"/>
        </a:p>
      </dgm:t>
    </dgm:pt>
    <dgm:pt modelId="{A97EC061-45DF-4FE2-BA89-E1328FA545E4}" type="pres">
      <dgm:prSet presAssocID="{B0617D5A-542F-48F0-A618-DD97BBEC9377}" presName="cycleMatrixDiagram" presStyleCnt="0">
        <dgm:presLayoutVars>
          <dgm:chMax val="1"/>
          <dgm:dir/>
          <dgm:animLvl val="lvl"/>
          <dgm:resizeHandles val="exact"/>
        </dgm:presLayoutVars>
      </dgm:prSet>
      <dgm:spPr/>
      <dgm:t>
        <a:bodyPr/>
        <a:lstStyle/>
        <a:p>
          <a:endParaRPr lang="en-US"/>
        </a:p>
      </dgm:t>
    </dgm:pt>
    <dgm:pt modelId="{F005618E-CEC5-4027-B98B-38593FAE3137}" type="pres">
      <dgm:prSet presAssocID="{B0617D5A-542F-48F0-A618-DD97BBEC9377}" presName="children" presStyleCnt="0"/>
      <dgm:spPr/>
    </dgm:pt>
    <dgm:pt modelId="{495051C1-B006-4332-8243-5507C69575FB}" type="pres">
      <dgm:prSet presAssocID="{B0617D5A-542F-48F0-A618-DD97BBEC9377}" presName="child1group" presStyleCnt="0"/>
      <dgm:spPr/>
    </dgm:pt>
    <dgm:pt modelId="{229C1DC6-63C6-4B6C-86D4-62F51A50CC10}" type="pres">
      <dgm:prSet presAssocID="{B0617D5A-542F-48F0-A618-DD97BBEC9377}" presName="child1" presStyleLbl="bgAcc1" presStyleIdx="0" presStyleCnt="4" custLinFactNeighborX="-19163" custLinFactNeighborY="24099"/>
      <dgm:spPr/>
      <dgm:t>
        <a:bodyPr/>
        <a:lstStyle/>
        <a:p>
          <a:endParaRPr lang="en-US"/>
        </a:p>
      </dgm:t>
    </dgm:pt>
    <dgm:pt modelId="{B4843004-C50F-4C92-942A-C4D85491D608}" type="pres">
      <dgm:prSet presAssocID="{B0617D5A-542F-48F0-A618-DD97BBEC9377}" presName="child1Text" presStyleLbl="bgAcc1" presStyleIdx="0" presStyleCnt="4">
        <dgm:presLayoutVars>
          <dgm:bulletEnabled val="1"/>
        </dgm:presLayoutVars>
      </dgm:prSet>
      <dgm:spPr/>
      <dgm:t>
        <a:bodyPr/>
        <a:lstStyle/>
        <a:p>
          <a:endParaRPr lang="en-US"/>
        </a:p>
      </dgm:t>
    </dgm:pt>
    <dgm:pt modelId="{07AF292E-BB70-4FD0-AFBE-3C985821EFE3}" type="pres">
      <dgm:prSet presAssocID="{B0617D5A-542F-48F0-A618-DD97BBEC9377}" presName="child2group" presStyleCnt="0"/>
      <dgm:spPr/>
    </dgm:pt>
    <dgm:pt modelId="{F5AC1A85-2BE8-4E12-8064-C522632D410C}" type="pres">
      <dgm:prSet presAssocID="{B0617D5A-542F-48F0-A618-DD97BBEC9377}" presName="child2" presStyleLbl="bgAcc1" presStyleIdx="1" presStyleCnt="4" custScaleX="117994" custLinFactNeighborX="19039" custLinFactNeighborY="12454"/>
      <dgm:spPr/>
      <dgm:t>
        <a:bodyPr/>
        <a:lstStyle/>
        <a:p>
          <a:endParaRPr lang="en-US"/>
        </a:p>
      </dgm:t>
    </dgm:pt>
    <dgm:pt modelId="{4EBAD8C3-628D-4156-8009-52EEDF55B2AC}" type="pres">
      <dgm:prSet presAssocID="{B0617D5A-542F-48F0-A618-DD97BBEC9377}" presName="child2Text" presStyleLbl="bgAcc1" presStyleIdx="1" presStyleCnt="4">
        <dgm:presLayoutVars>
          <dgm:bulletEnabled val="1"/>
        </dgm:presLayoutVars>
      </dgm:prSet>
      <dgm:spPr/>
      <dgm:t>
        <a:bodyPr/>
        <a:lstStyle/>
        <a:p>
          <a:endParaRPr lang="en-US"/>
        </a:p>
      </dgm:t>
    </dgm:pt>
    <dgm:pt modelId="{7E5369B6-795B-49A8-9B25-DE674421342B}" type="pres">
      <dgm:prSet presAssocID="{B0617D5A-542F-48F0-A618-DD97BBEC9377}" presName="child3group" presStyleCnt="0"/>
      <dgm:spPr/>
    </dgm:pt>
    <dgm:pt modelId="{B216E418-6982-43FD-A6C3-AB1851A82AAD}" type="pres">
      <dgm:prSet presAssocID="{B0617D5A-542F-48F0-A618-DD97BBEC9377}" presName="child3" presStyleLbl="bgAcc1" presStyleIdx="2" presStyleCnt="4" custLinFactNeighborX="25130" custLinFactNeighborY="-37009"/>
      <dgm:spPr/>
      <dgm:t>
        <a:bodyPr/>
        <a:lstStyle/>
        <a:p>
          <a:endParaRPr lang="en-US"/>
        </a:p>
      </dgm:t>
    </dgm:pt>
    <dgm:pt modelId="{940F617D-6556-4B2A-8FE7-E9AE1762D270}" type="pres">
      <dgm:prSet presAssocID="{B0617D5A-542F-48F0-A618-DD97BBEC9377}" presName="child3Text" presStyleLbl="bgAcc1" presStyleIdx="2" presStyleCnt="4">
        <dgm:presLayoutVars>
          <dgm:bulletEnabled val="1"/>
        </dgm:presLayoutVars>
      </dgm:prSet>
      <dgm:spPr/>
      <dgm:t>
        <a:bodyPr/>
        <a:lstStyle/>
        <a:p>
          <a:endParaRPr lang="en-US"/>
        </a:p>
      </dgm:t>
    </dgm:pt>
    <dgm:pt modelId="{13E9E0AA-DA0C-416C-BEC6-205AA8B2567E}" type="pres">
      <dgm:prSet presAssocID="{B0617D5A-542F-48F0-A618-DD97BBEC9377}" presName="child4group" presStyleCnt="0"/>
      <dgm:spPr/>
    </dgm:pt>
    <dgm:pt modelId="{A02745A8-9C55-4BE6-8506-EBDA4F7156C4}" type="pres">
      <dgm:prSet presAssocID="{B0617D5A-542F-48F0-A618-DD97BBEC9377}" presName="child4" presStyleLbl="bgAcc1" presStyleIdx="3" presStyleCnt="4" custScaleX="109926" custScaleY="107091" custLinFactNeighborX="-17972" custLinFactNeighborY="-33463"/>
      <dgm:spPr/>
      <dgm:t>
        <a:bodyPr/>
        <a:lstStyle/>
        <a:p>
          <a:endParaRPr lang="en-US"/>
        </a:p>
      </dgm:t>
    </dgm:pt>
    <dgm:pt modelId="{EBD6107A-9F38-4C16-90D8-88624C6F8143}" type="pres">
      <dgm:prSet presAssocID="{B0617D5A-542F-48F0-A618-DD97BBEC9377}" presName="child4Text" presStyleLbl="bgAcc1" presStyleIdx="3" presStyleCnt="4">
        <dgm:presLayoutVars>
          <dgm:bulletEnabled val="1"/>
        </dgm:presLayoutVars>
      </dgm:prSet>
      <dgm:spPr/>
      <dgm:t>
        <a:bodyPr/>
        <a:lstStyle/>
        <a:p>
          <a:endParaRPr lang="en-US"/>
        </a:p>
      </dgm:t>
    </dgm:pt>
    <dgm:pt modelId="{DC47D9B1-20B0-433B-B354-EFF2155EFBDA}" type="pres">
      <dgm:prSet presAssocID="{B0617D5A-542F-48F0-A618-DD97BBEC9377}" presName="childPlaceholder" presStyleCnt="0"/>
      <dgm:spPr/>
    </dgm:pt>
    <dgm:pt modelId="{75DC4A9E-9DB8-4BBE-9BBE-8C2178B51B34}" type="pres">
      <dgm:prSet presAssocID="{B0617D5A-542F-48F0-A618-DD97BBEC9377}" presName="circle" presStyleCnt="0"/>
      <dgm:spPr/>
    </dgm:pt>
    <dgm:pt modelId="{EFB3AE97-0117-4026-8C52-255829314EE6}" type="pres">
      <dgm:prSet presAssocID="{B0617D5A-542F-48F0-A618-DD97BBEC9377}" presName="quadrant1" presStyleLbl="node1" presStyleIdx="0" presStyleCnt="4" custLinFactNeighborX="-1438" custLinFactNeighborY="2128">
        <dgm:presLayoutVars>
          <dgm:chMax val="1"/>
          <dgm:bulletEnabled val="1"/>
        </dgm:presLayoutVars>
      </dgm:prSet>
      <dgm:spPr/>
      <dgm:t>
        <a:bodyPr/>
        <a:lstStyle/>
        <a:p>
          <a:endParaRPr lang="en-US"/>
        </a:p>
      </dgm:t>
    </dgm:pt>
    <dgm:pt modelId="{3B0E4536-059C-4CBD-9796-0CA1AE8F7700}" type="pres">
      <dgm:prSet presAssocID="{B0617D5A-542F-48F0-A618-DD97BBEC9377}" presName="quadrant2" presStyleLbl="node1" presStyleIdx="1" presStyleCnt="4">
        <dgm:presLayoutVars>
          <dgm:chMax val="1"/>
          <dgm:bulletEnabled val="1"/>
        </dgm:presLayoutVars>
      </dgm:prSet>
      <dgm:spPr/>
      <dgm:t>
        <a:bodyPr/>
        <a:lstStyle/>
        <a:p>
          <a:endParaRPr lang="en-US"/>
        </a:p>
      </dgm:t>
    </dgm:pt>
    <dgm:pt modelId="{EC7060A3-8454-47EC-976C-E29E982FD6CA}" type="pres">
      <dgm:prSet presAssocID="{B0617D5A-542F-48F0-A618-DD97BBEC9377}" presName="quadrant3" presStyleLbl="node1" presStyleIdx="2" presStyleCnt="4" custLinFactNeighborX="1026" custLinFactNeighborY="1026">
        <dgm:presLayoutVars>
          <dgm:chMax val="1"/>
          <dgm:bulletEnabled val="1"/>
        </dgm:presLayoutVars>
      </dgm:prSet>
      <dgm:spPr/>
      <dgm:t>
        <a:bodyPr/>
        <a:lstStyle/>
        <a:p>
          <a:endParaRPr lang="en-US"/>
        </a:p>
      </dgm:t>
    </dgm:pt>
    <dgm:pt modelId="{6861B26A-F515-4FE7-8F8F-9F7ACE3C2965}" type="pres">
      <dgm:prSet presAssocID="{B0617D5A-542F-48F0-A618-DD97BBEC9377}" presName="quadrant4" presStyleLbl="node1" presStyleIdx="3" presStyleCnt="4">
        <dgm:presLayoutVars>
          <dgm:chMax val="1"/>
          <dgm:bulletEnabled val="1"/>
        </dgm:presLayoutVars>
      </dgm:prSet>
      <dgm:spPr/>
      <dgm:t>
        <a:bodyPr/>
        <a:lstStyle/>
        <a:p>
          <a:endParaRPr lang="en-US"/>
        </a:p>
      </dgm:t>
    </dgm:pt>
    <dgm:pt modelId="{FC5D5896-8615-423B-84A2-11D08E332E84}" type="pres">
      <dgm:prSet presAssocID="{B0617D5A-542F-48F0-A618-DD97BBEC9377}" presName="quadrantPlaceholder" presStyleCnt="0"/>
      <dgm:spPr/>
    </dgm:pt>
    <dgm:pt modelId="{6D116900-3327-468E-8EB7-223EB543C39F}" type="pres">
      <dgm:prSet presAssocID="{B0617D5A-542F-48F0-A618-DD97BBEC9377}" presName="center1" presStyleLbl="fgShp" presStyleIdx="0" presStyleCnt="2"/>
      <dgm:spPr/>
    </dgm:pt>
    <dgm:pt modelId="{6E3E5986-C51C-4C06-A95C-2B1DF1BAC9C0}" type="pres">
      <dgm:prSet presAssocID="{B0617D5A-542F-48F0-A618-DD97BBEC9377}" presName="center2" presStyleLbl="fgShp" presStyleIdx="1" presStyleCnt="2"/>
      <dgm:spPr/>
    </dgm:pt>
  </dgm:ptLst>
  <dgm:cxnLst>
    <dgm:cxn modelId="{3BB95F68-CDE3-444C-8BB5-91CDDD85ACFF}" type="presOf" srcId="{69D5B32B-5DE9-4F55-8254-D31EA5665F74}" destId="{F5AC1A85-2BE8-4E12-8064-C522632D410C}" srcOrd="0" destOrd="1" presId="urn:microsoft.com/office/officeart/2005/8/layout/cycle4"/>
    <dgm:cxn modelId="{44CCFE8F-2F83-40A8-844E-DFB0CB0C14D9}" type="presOf" srcId="{B0617D5A-542F-48F0-A618-DD97BBEC9377}" destId="{A97EC061-45DF-4FE2-BA89-E1328FA545E4}" srcOrd="0" destOrd="0" presId="urn:microsoft.com/office/officeart/2005/8/layout/cycle4"/>
    <dgm:cxn modelId="{DC6E434D-D023-433B-8C18-828D6784BDA2}" type="presOf" srcId="{A5CB96B7-5474-4E4E-B178-5D7DE91A5689}" destId="{4EBAD8C3-628D-4156-8009-52EEDF55B2AC}" srcOrd="1" destOrd="3" presId="urn:microsoft.com/office/officeart/2005/8/layout/cycle4"/>
    <dgm:cxn modelId="{72EC55F6-DF34-4778-AB95-EF7D13CEFF95}" type="presOf" srcId="{C1734CE5-AF62-4064-98ED-199FBDC4066B}" destId="{940F617D-6556-4B2A-8FE7-E9AE1762D270}" srcOrd="1" destOrd="0" presId="urn:microsoft.com/office/officeart/2005/8/layout/cycle4"/>
    <dgm:cxn modelId="{16E79EBC-CDF1-4F7A-A3B7-908D63B8253A}" type="presOf" srcId="{972F426A-4CD7-4216-A258-5F323C677F34}" destId="{EBD6107A-9F38-4C16-90D8-88624C6F8143}" srcOrd="1" destOrd="0" presId="urn:microsoft.com/office/officeart/2005/8/layout/cycle4"/>
    <dgm:cxn modelId="{700DD283-6344-4E11-A42A-E51A750C3927}" type="presOf" srcId="{CF435E1E-E461-4C7E-9668-467AA1C5A0EB}" destId="{6861B26A-F515-4FE7-8F8F-9F7ACE3C2965}" srcOrd="0" destOrd="0" presId="urn:microsoft.com/office/officeart/2005/8/layout/cycle4"/>
    <dgm:cxn modelId="{0A304288-73FB-4442-A992-7433613D7DBC}" srcId="{B0617D5A-542F-48F0-A618-DD97BBEC9377}" destId="{2E14975B-D038-451D-81DF-076AD9A55A4B}" srcOrd="0" destOrd="0" parTransId="{F9A7A66F-1AA5-45D7-B15C-89609175E9F6}" sibTransId="{54383A5E-9F84-4AC3-BBBA-F8BCC688D884}"/>
    <dgm:cxn modelId="{DAF3B055-A84F-4BDD-BD23-37EB230D36F8}" type="presOf" srcId="{E4D51330-5DE4-433A-87AD-366636B8C7E9}" destId="{B4843004-C50F-4C92-942A-C4D85491D608}" srcOrd="1" destOrd="0" presId="urn:microsoft.com/office/officeart/2005/8/layout/cycle4"/>
    <dgm:cxn modelId="{4C0ED2A4-523F-4E8F-99F1-55CA04BF6ACE}" srcId="{B0617D5A-542F-48F0-A618-DD97BBEC9377}" destId="{CF435E1E-E461-4C7E-9668-467AA1C5A0EB}" srcOrd="3" destOrd="0" parTransId="{CD42EF44-5F2C-4FAB-A443-EB7289F49F29}" sibTransId="{3A99522A-6C76-41E5-B43C-00798798A837}"/>
    <dgm:cxn modelId="{44BB6B41-92AC-4409-BDB9-8EFB58EAB1EE}" srcId="{1C7DDEB8-96C0-4EAA-8505-9AB0CE17F054}" destId="{C1734CE5-AF62-4064-98ED-199FBDC4066B}" srcOrd="0" destOrd="0" parTransId="{4AAE8CC8-419C-42E0-A2C2-EB5618BBADF0}" sibTransId="{812C5471-049C-47DD-A036-55840A62851A}"/>
    <dgm:cxn modelId="{9B398FFC-4277-41FF-A191-4773C14DA2D6}" type="presOf" srcId="{AC9B9DA8-3ADE-4A06-A8E0-6699A41CA600}" destId="{F5AC1A85-2BE8-4E12-8064-C522632D410C}" srcOrd="0" destOrd="2" presId="urn:microsoft.com/office/officeart/2005/8/layout/cycle4"/>
    <dgm:cxn modelId="{6A02209D-62B7-4E6D-A05D-49FE62E48F9C}" srcId="{B363C1C5-0117-465D-80E3-DA79D2C36C7A}" destId="{69D5B32B-5DE9-4F55-8254-D31EA5665F74}" srcOrd="1" destOrd="0" parTransId="{95EECB5B-2D10-48BE-88B4-48A219E000DF}" sibTransId="{A1636510-DCC4-42C2-87C3-8C7C7C42CF15}"/>
    <dgm:cxn modelId="{8282C514-112F-4054-AD35-71B560C0A840}" type="presOf" srcId="{E4D51330-5DE4-433A-87AD-366636B8C7E9}" destId="{229C1DC6-63C6-4B6C-86D4-62F51A50CC10}" srcOrd="0" destOrd="0" presId="urn:microsoft.com/office/officeart/2005/8/layout/cycle4"/>
    <dgm:cxn modelId="{5FCF9E11-DA93-4E53-A6F5-D3929F3130C9}" srcId="{2E14975B-D038-451D-81DF-076AD9A55A4B}" destId="{E4D51330-5DE4-433A-87AD-366636B8C7E9}" srcOrd="0" destOrd="0" parTransId="{8AF4F7EB-1908-4FA4-B141-E256B65D3B2C}" sibTransId="{237090CD-20C0-433F-89BE-DCEBD5780548}"/>
    <dgm:cxn modelId="{8E11EE2A-3609-4A8E-958F-8369C09F28D7}" type="presOf" srcId="{2E14975B-D038-451D-81DF-076AD9A55A4B}" destId="{EFB3AE97-0117-4026-8C52-255829314EE6}" srcOrd="0" destOrd="0" presId="urn:microsoft.com/office/officeart/2005/8/layout/cycle4"/>
    <dgm:cxn modelId="{CE8E5AC1-9B47-49F4-8143-0A80A0D4F2D6}" srcId="{CF435E1E-E461-4C7E-9668-467AA1C5A0EB}" destId="{972F426A-4CD7-4216-A258-5F323C677F34}" srcOrd="0" destOrd="0" parTransId="{A52C3982-F5B4-4C21-B96B-E9074CC7FC01}" sibTransId="{6C1DAC7A-37CF-4650-B9D7-8DAC4A19C135}"/>
    <dgm:cxn modelId="{2EFDE1D6-AB42-4B70-B52C-780D9AC8C05F}" srcId="{B363C1C5-0117-465D-80E3-DA79D2C36C7A}" destId="{AC9B9DA8-3ADE-4A06-A8E0-6699A41CA600}" srcOrd="2" destOrd="0" parTransId="{E5A482FC-481B-4059-8A6A-E3BD909D27F7}" sibTransId="{C394BC54-125A-4DDA-AB21-B241D5B8751C}"/>
    <dgm:cxn modelId="{1806F0EF-AC81-4F09-BB65-99743D5D14C4}" type="presOf" srcId="{69D5B32B-5DE9-4F55-8254-D31EA5665F74}" destId="{4EBAD8C3-628D-4156-8009-52EEDF55B2AC}" srcOrd="1" destOrd="1" presId="urn:microsoft.com/office/officeart/2005/8/layout/cycle4"/>
    <dgm:cxn modelId="{C9987056-BEE9-40CD-BEAC-5A8582262529}" srcId="{B0617D5A-542F-48F0-A618-DD97BBEC9377}" destId="{1C7DDEB8-96C0-4EAA-8505-9AB0CE17F054}" srcOrd="2" destOrd="0" parTransId="{234FBEFF-AAA3-4048-B697-E7233555B595}" sibTransId="{D89F137C-549C-419E-91B6-EE67815B70A9}"/>
    <dgm:cxn modelId="{29D8EAED-0A6A-4313-880D-B6BD130B0B8B}" type="presOf" srcId="{AC9B9DA8-3ADE-4A06-A8E0-6699A41CA600}" destId="{4EBAD8C3-628D-4156-8009-52EEDF55B2AC}" srcOrd="1" destOrd="2" presId="urn:microsoft.com/office/officeart/2005/8/layout/cycle4"/>
    <dgm:cxn modelId="{7851E0B9-4DC8-42F5-B243-283213F7BF42}" srcId="{B0617D5A-542F-48F0-A618-DD97BBEC9377}" destId="{B363C1C5-0117-465D-80E3-DA79D2C36C7A}" srcOrd="1" destOrd="0" parTransId="{3E266192-42B0-4201-8744-DC008828A63F}" sibTransId="{B7C5796D-D0B1-4473-876E-C02610FB8F14}"/>
    <dgm:cxn modelId="{7DB22A30-D57B-4A99-BB17-FC3F433EA59D}" type="presOf" srcId="{972F426A-4CD7-4216-A258-5F323C677F34}" destId="{A02745A8-9C55-4BE6-8506-EBDA4F7156C4}" srcOrd="0" destOrd="0" presId="urn:microsoft.com/office/officeart/2005/8/layout/cycle4"/>
    <dgm:cxn modelId="{3FB015DF-565A-4D80-A7FC-B950853CC0F7}" type="presOf" srcId="{134BE7CE-6B6C-4143-9579-8D61E01EFF84}" destId="{F5AC1A85-2BE8-4E12-8064-C522632D410C}" srcOrd="0" destOrd="0" presId="urn:microsoft.com/office/officeart/2005/8/layout/cycle4"/>
    <dgm:cxn modelId="{B52CE5A8-CC6F-4B2D-95FF-7F95368A5DB9}" type="presOf" srcId="{B363C1C5-0117-465D-80E3-DA79D2C36C7A}" destId="{3B0E4536-059C-4CBD-9796-0CA1AE8F7700}" srcOrd="0" destOrd="0" presId="urn:microsoft.com/office/officeart/2005/8/layout/cycle4"/>
    <dgm:cxn modelId="{F9572B31-B672-4A1A-A429-A5201DC4ABF7}" type="presOf" srcId="{C1734CE5-AF62-4064-98ED-199FBDC4066B}" destId="{B216E418-6982-43FD-A6C3-AB1851A82AAD}" srcOrd="0" destOrd="0" presId="urn:microsoft.com/office/officeart/2005/8/layout/cycle4"/>
    <dgm:cxn modelId="{4CDA382C-1BF2-41A3-8130-B627069C425A}" srcId="{B363C1C5-0117-465D-80E3-DA79D2C36C7A}" destId="{134BE7CE-6B6C-4143-9579-8D61E01EFF84}" srcOrd="0" destOrd="0" parTransId="{59BB099A-7A08-4F1A-A187-CB3083754441}" sibTransId="{76043519-0ACE-4228-AAEF-7C04B1252299}"/>
    <dgm:cxn modelId="{F06A13C7-0970-4616-9B29-EAD996A5F5A1}" type="presOf" srcId="{A5CB96B7-5474-4E4E-B178-5D7DE91A5689}" destId="{F5AC1A85-2BE8-4E12-8064-C522632D410C}" srcOrd="0" destOrd="3" presId="urn:microsoft.com/office/officeart/2005/8/layout/cycle4"/>
    <dgm:cxn modelId="{6F0CA26F-1D01-4BB5-B1E8-503923307933}" type="presOf" srcId="{1C7DDEB8-96C0-4EAA-8505-9AB0CE17F054}" destId="{EC7060A3-8454-47EC-976C-E29E982FD6CA}" srcOrd="0" destOrd="0" presId="urn:microsoft.com/office/officeart/2005/8/layout/cycle4"/>
    <dgm:cxn modelId="{166DD0F2-7D0B-4180-81B2-3D93FD25559D}" srcId="{B363C1C5-0117-465D-80E3-DA79D2C36C7A}" destId="{A5CB96B7-5474-4E4E-B178-5D7DE91A5689}" srcOrd="3" destOrd="0" parTransId="{7CDB7554-1FD2-4280-A9D4-4526E016AE2A}" sibTransId="{8DF10189-FF8F-460B-B466-7C03BDBBF784}"/>
    <dgm:cxn modelId="{0BA77A90-0D6A-43D9-A7FE-FE3D91915E79}" type="presOf" srcId="{134BE7CE-6B6C-4143-9579-8D61E01EFF84}" destId="{4EBAD8C3-628D-4156-8009-52EEDF55B2AC}" srcOrd="1" destOrd="0" presId="urn:microsoft.com/office/officeart/2005/8/layout/cycle4"/>
    <dgm:cxn modelId="{4CDD1F57-BF3D-4867-8122-7FB079F50739}" type="presParOf" srcId="{A97EC061-45DF-4FE2-BA89-E1328FA545E4}" destId="{F005618E-CEC5-4027-B98B-38593FAE3137}" srcOrd="0" destOrd="0" presId="urn:microsoft.com/office/officeart/2005/8/layout/cycle4"/>
    <dgm:cxn modelId="{E22EA9B1-A137-4820-A359-43EEB3DC624C}" type="presParOf" srcId="{F005618E-CEC5-4027-B98B-38593FAE3137}" destId="{495051C1-B006-4332-8243-5507C69575FB}" srcOrd="0" destOrd="0" presId="urn:microsoft.com/office/officeart/2005/8/layout/cycle4"/>
    <dgm:cxn modelId="{0EA26821-B0D9-4327-B7C6-5950038A2180}" type="presParOf" srcId="{495051C1-B006-4332-8243-5507C69575FB}" destId="{229C1DC6-63C6-4B6C-86D4-62F51A50CC10}" srcOrd="0" destOrd="0" presId="urn:microsoft.com/office/officeart/2005/8/layout/cycle4"/>
    <dgm:cxn modelId="{BA0B18C4-32C5-4FAF-971B-F8ED2859BEDF}" type="presParOf" srcId="{495051C1-B006-4332-8243-5507C69575FB}" destId="{B4843004-C50F-4C92-942A-C4D85491D608}" srcOrd="1" destOrd="0" presId="urn:microsoft.com/office/officeart/2005/8/layout/cycle4"/>
    <dgm:cxn modelId="{47E1323A-5CE9-499D-9713-4C7F59187F81}" type="presParOf" srcId="{F005618E-CEC5-4027-B98B-38593FAE3137}" destId="{07AF292E-BB70-4FD0-AFBE-3C985821EFE3}" srcOrd="1" destOrd="0" presId="urn:microsoft.com/office/officeart/2005/8/layout/cycle4"/>
    <dgm:cxn modelId="{0EF6DA6C-750B-4B32-8089-C2588FE05BD9}" type="presParOf" srcId="{07AF292E-BB70-4FD0-AFBE-3C985821EFE3}" destId="{F5AC1A85-2BE8-4E12-8064-C522632D410C}" srcOrd="0" destOrd="0" presId="urn:microsoft.com/office/officeart/2005/8/layout/cycle4"/>
    <dgm:cxn modelId="{A80ADBE2-0367-4EE7-9789-4F8169D2C7BA}" type="presParOf" srcId="{07AF292E-BB70-4FD0-AFBE-3C985821EFE3}" destId="{4EBAD8C3-628D-4156-8009-52EEDF55B2AC}" srcOrd="1" destOrd="0" presId="urn:microsoft.com/office/officeart/2005/8/layout/cycle4"/>
    <dgm:cxn modelId="{CCD474C6-4A7D-4CCD-981C-103CD5BDDA1F}" type="presParOf" srcId="{F005618E-CEC5-4027-B98B-38593FAE3137}" destId="{7E5369B6-795B-49A8-9B25-DE674421342B}" srcOrd="2" destOrd="0" presId="urn:microsoft.com/office/officeart/2005/8/layout/cycle4"/>
    <dgm:cxn modelId="{67AB8820-62D7-4F4B-B83D-6F4385C811A7}" type="presParOf" srcId="{7E5369B6-795B-49A8-9B25-DE674421342B}" destId="{B216E418-6982-43FD-A6C3-AB1851A82AAD}" srcOrd="0" destOrd="0" presId="urn:microsoft.com/office/officeart/2005/8/layout/cycle4"/>
    <dgm:cxn modelId="{1931D5F2-67A2-4769-8561-B1F75B8F4EBB}" type="presParOf" srcId="{7E5369B6-795B-49A8-9B25-DE674421342B}" destId="{940F617D-6556-4B2A-8FE7-E9AE1762D270}" srcOrd="1" destOrd="0" presId="urn:microsoft.com/office/officeart/2005/8/layout/cycle4"/>
    <dgm:cxn modelId="{1DCFB919-BEAD-4451-94E8-3C1C3D6EFCCA}" type="presParOf" srcId="{F005618E-CEC5-4027-B98B-38593FAE3137}" destId="{13E9E0AA-DA0C-416C-BEC6-205AA8B2567E}" srcOrd="3" destOrd="0" presId="urn:microsoft.com/office/officeart/2005/8/layout/cycle4"/>
    <dgm:cxn modelId="{094CD9FE-2ADA-4C0E-B409-D99349980B29}" type="presParOf" srcId="{13E9E0AA-DA0C-416C-BEC6-205AA8B2567E}" destId="{A02745A8-9C55-4BE6-8506-EBDA4F7156C4}" srcOrd="0" destOrd="0" presId="urn:microsoft.com/office/officeart/2005/8/layout/cycle4"/>
    <dgm:cxn modelId="{956ABD21-E110-4C6B-820F-17894E07E165}" type="presParOf" srcId="{13E9E0AA-DA0C-416C-BEC6-205AA8B2567E}" destId="{EBD6107A-9F38-4C16-90D8-88624C6F8143}" srcOrd="1" destOrd="0" presId="urn:microsoft.com/office/officeart/2005/8/layout/cycle4"/>
    <dgm:cxn modelId="{2C1A8C30-95E7-4159-BBD8-6D8DED8CFFAA}" type="presParOf" srcId="{F005618E-CEC5-4027-B98B-38593FAE3137}" destId="{DC47D9B1-20B0-433B-B354-EFF2155EFBDA}" srcOrd="4" destOrd="0" presId="urn:microsoft.com/office/officeart/2005/8/layout/cycle4"/>
    <dgm:cxn modelId="{DE6F1FAB-AE84-4A13-85A4-73F524E9A73F}" type="presParOf" srcId="{A97EC061-45DF-4FE2-BA89-E1328FA545E4}" destId="{75DC4A9E-9DB8-4BBE-9BBE-8C2178B51B34}" srcOrd="1" destOrd="0" presId="urn:microsoft.com/office/officeart/2005/8/layout/cycle4"/>
    <dgm:cxn modelId="{F5808D84-66D4-46B4-A310-D9A13074182D}" type="presParOf" srcId="{75DC4A9E-9DB8-4BBE-9BBE-8C2178B51B34}" destId="{EFB3AE97-0117-4026-8C52-255829314EE6}" srcOrd="0" destOrd="0" presId="urn:microsoft.com/office/officeart/2005/8/layout/cycle4"/>
    <dgm:cxn modelId="{BB47F70C-FABC-4836-83FC-96FFAA767A4B}" type="presParOf" srcId="{75DC4A9E-9DB8-4BBE-9BBE-8C2178B51B34}" destId="{3B0E4536-059C-4CBD-9796-0CA1AE8F7700}" srcOrd="1" destOrd="0" presId="urn:microsoft.com/office/officeart/2005/8/layout/cycle4"/>
    <dgm:cxn modelId="{CF4183D5-68D4-432B-BD94-21FD01D3A6F2}" type="presParOf" srcId="{75DC4A9E-9DB8-4BBE-9BBE-8C2178B51B34}" destId="{EC7060A3-8454-47EC-976C-E29E982FD6CA}" srcOrd="2" destOrd="0" presId="urn:microsoft.com/office/officeart/2005/8/layout/cycle4"/>
    <dgm:cxn modelId="{709A3176-5F08-4A57-9168-0529C0C21FD9}" type="presParOf" srcId="{75DC4A9E-9DB8-4BBE-9BBE-8C2178B51B34}" destId="{6861B26A-F515-4FE7-8F8F-9F7ACE3C2965}" srcOrd="3" destOrd="0" presId="urn:microsoft.com/office/officeart/2005/8/layout/cycle4"/>
    <dgm:cxn modelId="{D62979E0-B5AA-4E5F-925C-B37A1643940D}" type="presParOf" srcId="{75DC4A9E-9DB8-4BBE-9BBE-8C2178B51B34}" destId="{FC5D5896-8615-423B-84A2-11D08E332E84}" srcOrd="4" destOrd="0" presId="urn:microsoft.com/office/officeart/2005/8/layout/cycle4"/>
    <dgm:cxn modelId="{883BAAB1-8C1B-40EA-A445-21FE5EF8639E}" type="presParOf" srcId="{A97EC061-45DF-4FE2-BA89-E1328FA545E4}" destId="{6D116900-3327-468E-8EB7-223EB543C39F}" srcOrd="2" destOrd="0" presId="urn:microsoft.com/office/officeart/2005/8/layout/cycle4"/>
    <dgm:cxn modelId="{D581EF46-7373-44E0-9A8C-B5BAD8EC72B1}" type="presParOf" srcId="{A97EC061-45DF-4FE2-BA89-E1328FA545E4}" destId="{6E3E5986-C51C-4C06-A95C-2B1DF1BAC9C0}"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6E418-6982-43FD-A6C3-AB1851A82AAD}">
      <dsp:nvSpPr>
        <dsp:cNvPr id="0" name=""/>
        <dsp:cNvSpPr/>
      </dsp:nvSpPr>
      <dsp:spPr>
        <a:xfrm>
          <a:off x="4538464" y="2624666"/>
          <a:ext cx="2319535" cy="1502533"/>
        </a:xfrm>
        <a:prstGeom prst="roundRect">
          <a:avLst>
            <a:gd name="adj" fmla="val 10000"/>
          </a:avLst>
        </a:prstGeom>
        <a:noFill/>
        <a:ln w="25400" cap="flat" cmpd="sng" algn="ctr">
          <a:solidFill>
            <a:srgbClr val="FD4FB4"/>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mk-MK" sz="1200" kern="1200" dirty="0" smtClean="0"/>
            <a:t>СЛЕДЕТЕ ГО ПЛАНОТ ЧЕКОР ПО ЧЕКОР</a:t>
          </a:r>
          <a:r>
            <a:rPr lang="en-US" sz="1200" kern="1200" dirty="0" smtClean="0"/>
            <a:t>OBSERVE  AND NOTE  FACTS</a:t>
          </a:r>
          <a:endParaRPr lang="en-US" sz="1200" kern="1200" dirty="0"/>
        </a:p>
      </dsp:txBody>
      <dsp:txXfrm>
        <a:off x="5267331" y="3033305"/>
        <a:ext cx="1557662" cy="1060887"/>
      </dsp:txXfrm>
    </dsp:sp>
    <dsp:sp modelId="{A02745A8-9C55-4BE6-8506-EBDA4F7156C4}">
      <dsp:nvSpPr>
        <dsp:cNvPr id="0" name=""/>
        <dsp:cNvSpPr/>
      </dsp:nvSpPr>
      <dsp:spPr>
        <a:xfrm>
          <a:off x="0" y="2624673"/>
          <a:ext cx="2549772" cy="1609077"/>
        </a:xfrm>
        <a:prstGeom prst="roundRect">
          <a:avLst>
            <a:gd name="adj" fmla="val 10000"/>
          </a:avLst>
        </a:prstGeom>
        <a:solidFill>
          <a:schemeClr val="lt1">
            <a:alpha val="90000"/>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mk-MK" sz="1200" kern="1200" dirty="0" smtClean="0"/>
            <a:t>АНАЛИЗИРАЈ ГИ ПОДАТОЦИТЕ</a:t>
          </a:r>
          <a:r>
            <a:rPr lang="en-US" sz="1200" kern="1200" dirty="0" smtClean="0"/>
            <a:t>: </a:t>
          </a:r>
          <a:r>
            <a:rPr lang="ru-RU" sz="1200" kern="1200" dirty="0" smtClean="0"/>
            <a:t>Што може да се научи? Што тргна наопаку</a:t>
          </a:r>
          <a:r>
            <a:rPr lang="en-GB" sz="1200" kern="1200" dirty="0" smtClean="0">
              <a:ea typeface="Times New Roman" pitchFamily="18" charset="0"/>
              <a:cs typeface="Calibri" pitchFamily="34" charset="0"/>
            </a:rPr>
            <a:t>? </a:t>
          </a:r>
          <a:endParaRPr lang="en-US" sz="1200" kern="1200" dirty="0"/>
        </a:p>
      </dsp:txBody>
      <dsp:txXfrm>
        <a:off x="35346" y="3062289"/>
        <a:ext cx="1714148" cy="1136116"/>
      </dsp:txXfrm>
    </dsp:sp>
    <dsp:sp modelId="{F5AC1A85-2BE8-4E12-8064-C522632D410C}">
      <dsp:nvSpPr>
        <dsp:cNvPr id="0" name=""/>
        <dsp:cNvSpPr/>
      </dsp:nvSpPr>
      <dsp:spPr>
        <a:xfrm>
          <a:off x="4121087" y="174981"/>
          <a:ext cx="2736912" cy="1502533"/>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mk-MK" sz="1200" kern="1200" dirty="0" smtClean="0"/>
            <a:t>НАЈДЕТЕ СТРАТЕГИЈА</a:t>
          </a:r>
          <a:endParaRPr lang="en-US" sz="1200" kern="1200" dirty="0"/>
        </a:p>
        <a:p>
          <a:pPr marL="114300" lvl="1" indent="-114300" algn="l" defTabSz="533400">
            <a:lnSpc>
              <a:spcPct val="90000"/>
            </a:lnSpc>
            <a:spcBef>
              <a:spcPct val="0"/>
            </a:spcBef>
            <a:spcAft>
              <a:spcPct val="15000"/>
            </a:spcAft>
            <a:buChar char="••"/>
          </a:pPr>
          <a:r>
            <a:rPr lang="mk-MK" sz="1200" kern="1200" dirty="0" smtClean="0"/>
            <a:t>ЦЕЛ</a:t>
          </a:r>
          <a:endParaRPr lang="en-US" sz="1200" kern="1200" dirty="0"/>
        </a:p>
        <a:p>
          <a:pPr marL="114300" lvl="1" indent="-114300" algn="l" defTabSz="533400">
            <a:lnSpc>
              <a:spcPct val="90000"/>
            </a:lnSpc>
            <a:spcBef>
              <a:spcPct val="0"/>
            </a:spcBef>
            <a:spcAft>
              <a:spcPct val="15000"/>
            </a:spcAft>
            <a:buChar char="••"/>
          </a:pPr>
          <a:r>
            <a:rPr lang="mk-MK" sz="1200" kern="1200" dirty="0" smtClean="0"/>
            <a:t>ПРАШАЊА</a:t>
          </a:r>
          <a:r>
            <a:rPr lang="en-US" sz="1200" kern="1200" dirty="0" smtClean="0"/>
            <a:t> </a:t>
          </a:r>
          <a:r>
            <a:rPr lang="mk-MK" sz="1200" kern="1200" dirty="0" smtClean="0"/>
            <a:t>И ПРЕДВИДУВАЊА</a:t>
          </a:r>
          <a:endParaRPr lang="en-US" sz="1200" kern="1200" dirty="0"/>
        </a:p>
        <a:p>
          <a:pPr marL="114300" lvl="1" indent="-114300" algn="l" defTabSz="533400">
            <a:lnSpc>
              <a:spcPct val="90000"/>
            </a:lnSpc>
            <a:spcBef>
              <a:spcPct val="0"/>
            </a:spcBef>
            <a:spcAft>
              <a:spcPct val="15000"/>
            </a:spcAft>
            <a:buChar char="••"/>
          </a:pPr>
          <a:r>
            <a:rPr lang="mk-MK" sz="1200" kern="1200" dirty="0" smtClean="0"/>
            <a:t>КОЈ</a:t>
          </a:r>
          <a:r>
            <a:rPr lang="en-US" sz="1200" kern="1200" dirty="0" smtClean="0"/>
            <a:t>, </a:t>
          </a:r>
          <a:r>
            <a:rPr lang="mk-MK" sz="1200" kern="1200" dirty="0" smtClean="0"/>
            <a:t>ШТО</a:t>
          </a:r>
          <a:r>
            <a:rPr lang="en-US" sz="1200" kern="1200" dirty="0" smtClean="0"/>
            <a:t>, </a:t>
          </a:r>
          <a:r>
            <a:rPr lang="mk-MK" sz="1200" kern="1200" dirty="0" smtClean="0"/>
            <a:t>КАДЕ</a:t>
          </a:r>
          <a:r>
            <a:rPr lang="en-US" sz="1200" kern="1200" dirty="0" smtClean="0"/>
            <a:t>, </a:t>
          </a:r>
          <a:r>
            <a:rPr lang="mk-MK" sz="1200" kern="1200" dirty="0" smtClean="0"/>
            <a:t>КОГА</a:t>
          </a:r>
          <a:r>
            <a:rPr lang="en-US" sz="1200" kern="1200" dirty="0" smtClean="0"/>
            <a:t>, </a:t>
          </a:r>
          <a:r>
            <a:rPr lang="mk-MK" sz="1200" kern="1200" dirty="0" smtClean="0"/>
            <a:t>КАКО</a:t>
          </a:r>
          <a:endParaRPr lang="en-US" sz="1200" kern="1200" dirty="0"/>
        </a:p>
      </dsp:txBody>
      <dsp:txXfrm>
        <a:off x="4975167" y="207987"/>
        <a:ext cx="1849826" cy="1060887"/>
      </dsp:txXfrm>
    </dsp:sp>
    <dsp:sp modelId="{229C1DC6-63C6-4B6C-86D4-62F51A50CC10}">
      <dsp:nvSpPr>
        <dsp:cNvPr id="0" name=""/>
        <dsp:cNvSpPr/>
      </dsp:nvSpPr>
      <dsp:spPr>
        <a:xfrm>
          <a:off x="0" y="349951"/>
          <a:ext cx="2319535" cy="1502533"/>
        </a:xfrm>
        <a:prstGeom prst="roundRect">
          <a:avLst>
            <a:gd name="adj" fmla="val 10000"/>
          </a:avLst>
        </a:prstGeom>
        <a:solidFill>
          <a:schemeClr val="lt1">
            <a:alpha val="90000"/>
            <a:hueOff val="0"/>
            <a:satOff val="0"/>
            <a:lumOff val="0"/>
            <a:alphaOff val="0"/>
          </a:schemeClr>
        </a:solidFill>
        <a:ln w="25400" cap="flat" cmpd="sng" algn="ctr">
          <a:solidFill>
            <a:srgbClr val="AC7BDC"/>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mk-MK" sz="1200" kern="1200" dirty="0" smtClean="0"/>
            <a:t>НАПРАВЕТЕ  ПРОМЕНИ ЗА ДА ГО ПОДОБРИТЕ ВАШИОТ ПРОДУКТ</a:t>
          </a:r>
          <a:r>
            <a:rPr lang="en-US" sz="1200" kern="1200" dirty="0" smtClean="0"/>
            <a:t>. </a:t>
          </a:r>
          <a:r>
            <a:rPr lang="ru-RU" sz="1200" kern="1200" dirty="0" smtClean="0"/>
            <a:t>Можеби ќе биде неопходно да се преиспита целиот процес</a:t>
          </a:r>
          <a:r>
            <a:rPr lang="en-GB" sz="1200" kern="1200" dirty="0" smtClean="0">
              <a:ea typeface="Times New Roman" pitchFamily="18" charset="0"/>
              <a:cs typeface="Calibri" pitchFamily="34" charset="0"/>
            </a:rPr>
            <a:t>.</a:t>
          </a:r>
          <a:endParaRPr lang="en-US" sz="1200" kern="1200" dirty="0"/>
        </a:p>
      </dsp:txBody>
      <dsp:txXfrm>
        <a:off x="33006" y="382957"/>
        <a:ext cx="1557662" cy="1060887"/>
      </dsp:txXfrm>
    </dsp:sp>
    <dsp:sp modelId="{EFB3AE97-0117-4026-8C52-255829314EE6}">
      <dsp:nvSpPr>
        <dsp:cNvPr id="0" name=""/>
        <dsp:cNvSpPr/>
      </dsp:nvSpPr>
      <dsp:spPr>
        <a:xfrm>
          <a:off x="1319694" y="325395"/>
          <a:ext cx="2033115" cy="2033115"/>
        </a:xfrm>
        <a:prstGeom prst="pieWedge">
          <a:avLst/>
        </a:prstGeom>
        <a:solidFill>
          <a:srgbClr val="AC7BD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mk-MK" sz="2400" b="1" kern="1200" dirty="0" smtClean="0">
              <a:solidFill>
                <a:srgbClr val="FFFF00"/>
              </a:solidFill>
              <a:latin typeface="Arial Black" pitchFamily="34" charset="0"/>
            </a:rPr>
            <a:t>ПОСТАПКА</a:t>
          </a:r>
          <a:endParaRPr lang="en-US" sz="2400" b="1" kern="1200" dirty="0">
            <a:solidFill>
              <a:srgbClr val="FFFF00"/>
            </a:solidFill>
            <a:latin typeface="Arial Black" pitchFamily="34" charset="0"/>
          </a:endParaRPr>
        </a:p>
      </dsp:txBody>
      <dsp:txXfrm>
        <a:off x="1915180" y="920881"/>
        <a:ext cx="1437629" cy="1437629"/>
      </dsp:txXfrm>
    </dsp:sp>
    <dsp:sp modelId="{3B0E4536-059C-4CBD-9796-0CA1AE8F7700}">
      <dsp:nvSpPr>
        <dsp:cNvPr id="0" name=""/>
        <dsp:cNvSpPr/>
      </dsp:nvSpPr>
      <dsp:spPr>
        <a:xfrm rot="5400000">
          <a:off x="3475954" y="282130"/>
          <a:ext cx="2033115" cy="2033115"/>
        </a:xfrm>
        <a:prstGeom prst="pieWedge">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mk-MK" sz="2000" b="1" kern="1200" dirty="0" smtClean="0">
              <a:solidFill>
                <a:srgbClr val="FFFF00"/>
              </a:solidFill>
              <a:latin typeface="Arial Black" pitchFamily="34" charset="0"/>
            </a:rPr>
            <a:t>ПЛАН</a:t>
          </a:r>
          <a:endParaRPr lang="en-US" sz="2000" b="1" kern="1200" dirty="0">
            <a:solidFill>
              <a:srgbClr val="FFFF00"/>
            </a:solidFill>
            <a:latin typeface="Arial Black" pitchFamily="34" charset="0"/>
          </a:endParaRPr>
        </a:p>
      </dsp:txBody>
      <dsp:txXfrm rot="-5400000">
        <a:off x="3475954" y="877616"/>
        <a:ext cx="1437629" cy="1437629"/>
      </dsp:txXfrm>
    </dsp:sp>
    <dsp:sp modelId="{EC7060A3-8454-47EC-976C-E29E982FD6CA}">
      <dsp:nvSpPr>
        <dsp:cNvPr id="0" name=""/>
        <dsp:cNvSpPr/>
      </dsp:nvSpPr>
      <dsp:spPr>
        <a:xfrm rot="10800000">
          <a:off x="3496813" y="2430013"/>
          <a:ext cx="2033115" cy="2033115"/>
        </a:xfrm>
        <a:prstGeom prst="pieWedge">
          <a:avLst/>
        </a:prstGeom>
        <a:solidFill>
          <a:srgbClr val="FD4F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mk-MK" sz="2000" b="1" kern="1200" dirty="0" smtClean="0">
              <a:solidFill>
                <a:srgbClr val="FFFF00"/>
              </a:solidFill>
              <a:latin typeface="Arial Black" pitchFamily="34" charset="0"/>
            </a:rPr>
            <a:t>НАПРАВИ</a:t>
          </a:r>
          <a:endParaRPr lang="en-US" sz="2000" b="1" kern="1200" dirty="0">
            <a:solidFill>
              <a:srgbClr val="FFFF00"/>
            </a:solidFill>
            <a:latin typeface="Arial Black" pitchFamily="34" charset="0"/>
          </a:endParaRPr>
        </a:p>
      </dsp:txBody>
      <dsp:txXfrm rot="10800000">
        <a:off x="3496813" y="2430013"/>
        <a:ext cx="1437629" cy="1437629"/>
      </dsp:txXfrm>
    </dsp:sp>
    <dsp:sp modelId="{6861B26A-F515-4FE7-8F8F-9F7ACE3C2965}">
      <dsp:nvSpPr>
        <dsp:cNvPr id="0" name=""/>
        <dsp:cNvSpPr/>
      </dsp:nvSpPr>
      <dsp:spPr>
        <a:xfrm rot="16200000">
          <a:off x="1348930" y="2409154"/>
          <a:ext cx="2033115" cy="2033115"/>
        </a:xfrm>
        <a:prstGeom prst="pieWedg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mk-MK" sz="1800" b="1" kern="1200" dirty="0" smtClean="0">
              <a:solidFill>
                <a:srgbClr val="7030A0"/>
              </a:solidFill>
              <a:latin typeface="Arial Black" pitchFamily="34" charset="0"/>
            </a:rPr>
            <a:t>ПРОВЕРКА</a:t>
          </a:r>
          <a:endParaRPr lang="en-US" sz="1800" b="1" kern="1200" dirty="0">
            <a:solidFill>
              <a:srgbClr val="7030A0"/>
            </a:solidFill>
            <a:latin typeface="Arial Black" pitchFamily="34" charset="0"/>
          </a:endParaRPr>
        </a:p>
      </dsp:txBody>
      <dsp:txXfrm rot="5400000">
        <a:off x="1944416" y="2409154"/>
        <a:ext cx="1437629" cy="1437629"/>
      </dsp:txXfrm>
    </dsp:sp>
    <dsp:sp modelId="{6D116900-3327-468E-8EB7-223EB543C39F}">
      <dsp:nvSpPr>
        <dsp:cNvPr id="0" name=""/>
        <dsp:cNvSpPr/>
      </dsp:nvSpPr>
      <dsp:spPr>
        <a:xfrm>
          <a:off x="3078017" y="1939612"/>
          <a:ext cx="701964" cy="610404"/>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E5986-C51C-4C06-A95C-2B1DF1BAC9C0}">
      <dsp:nvSpPr>
        <dsp:cNvPr id="0" name=""/>
        <dsp:cNvSpPr/>
      </dsp:nvSpPr>
      <dsp:spPr>
        <a:xfrm rot="10800000">
          <a:off x="3078017" y="2174383"/>
          <a:ext cx="701964" cy="610404"/>
        </a:xfrm>
        <a:prstGeom prst="circularArrow">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1949C-4F46-5D90-5ABE-AF4C510DA959}"/>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18EEB9-F332-D4E8-B5C3-A2AFBA06764C}"/>
              </a:ext>
            </a:extLst>
          </p:cNvPr>
          <p:cNvSpPr>
            <a:spLocks noGrp="1"/>
          </p:cNvSpPr>
          <p:nvPr>
            <p:ph idx="1"/>
          </p:nvPr>
        </p:nvSpPr>
        <p:spPr>
          <a:xfrm>
            <a:off x="7775575" y="1481138"/>
            <a:ext cx="9258300" cy="7310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2FFA9C8-F09D-A28F-9C27-39DE96B060F7}"/>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72A34ED-F807-69A6-B809-290556F51D0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20/03/2023</a:t>
            </a:fld>
            <a:endParaRPr lang="es-ES"/>
          </a:p>
        </p:txBody>
      </p:sp>
      <p:sp>
        <p:nvSpPr>
          <p:cNvPr id="6" name="Marcador de pie de página 5">
            <a:extLst>
              <a:ext uri="{FF2B5EF4-FFF2-40B4-BE49-F238E27FC236}">
                <a16:creationId xmlns:a16="http://schemas.microsoft.com/office/drawing/2014/main" id="{391311A9-C716-6E77-38A6-6B4607B4992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74311710-0BA5-43ED-E520-140C43934BD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245627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98DEF-8D49-64FE-AD97-F9DAB8861AFF}"/>
              </a:ext>
            </a:extLst>
          </p:cNvPr>
          <p:cNvSpPr>
            <a:spLocks noGrp="1"/>
          </p:cNvSpPr>
          <p:nvPr>
            <p:ph type="title"/>
          </p:nvPr>
        </p:nvSpPr>
        <p:spPr>
          <a:xfrm>
            <a:off x="1260475" y="685800"/>
            <a:ext cx="5897563" cy="24003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583FD55-70C7-37CE-A9EE-C00BA6BECE79}"/>
              </a:ext>
            </a:extLst>
          </p:cNvPr>
          <p:cNvSpPr>
            <a:spLocks noGrp="1"/>
          </p:cNvSpPr>
          <p:nvPr>
            <p:ph type="pic" idx="1"/>
          </p:nvPr>
        </p:nvSpPr>
        <p:spPr>
          <a:xfrm>
            <a:off x="7775575" y="1481138"/>
            <a:ext cx="9258300" cy="73104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A179A84-AF48-9AB3-BE3D-C61D52B85E9C}"/>
              </a:ext>
            </a:extLst>
          </p:cNvPr>
          <p:cNvSpPr>
            <a:spLocks noGrp="1"/>
          </p:cNvSpPr>
          <p:nvPr>
            <p:ph type="body" sz="half" idx="2"/>
          </p:nvPr>
        </p:nvSpPr>
        <p:spPr>
          <a:xfrm>
            <a:off x="1260475" y="3086100"/>
            <a:ext cx="5897563" cy="571817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37E4B88-F373-6772-58DC-B90ECC706878}"/>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20/03/2023</a:t>
            </a:fld>
            <a:endParaRPr lang="es-ES"/>
          </a:p>
        </p:txBody>
      </p:sp>
      <p:sp>
        <p:nvSpPr>
          <p:cNvPr id="6" name="Marcador de pie de página 5">
            <a:extLst>
              <a:ext uri="{FF2B5EF4-FFF2-40B4-BE49-F238E27FC236}">
                <a16:creationId xmlns:a16="http://schemas.microsoft.com/office/drawing/2014/main" id="{7723332D-2B61-AFD0-82F4-3C5DF7F488D7}"/>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FA561B29-4152-6C4C-BF3C-129026AD6C71}"/>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405156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75ADE-D4FB-22CC-5459-277BE01445CA}"/>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FF21D0-2A18-E3EB-0A76-B65187D13177}"/>
              </a:ext>
            </a:extLst>
          </p:cNvPr>
          <p:cNvSpPr>
            <a:spLocks noGrp="1"/>
          </p:cNvSpPr>
          <p:nvPr>
            <p:ph type="body" orient="vert" idx="1"/>
          </p:nvPr>
        </p:nvSpPr>
        <p:spPr>
          <a:xfrm>
            <a:off x="1257300" y="2738438"/>
            <a:ext cx="15773400" cy="652780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DFD11E8-3766-2680-D123-5E992720973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20/03/2023</a:t>
            </a:fld>
            <a:endParaRPr lang="es-ES"/>
          </a:p>
        </p:txBody>
      </p:sp>
      <p:sp>
        <p:nvSpPr>
          <p:cNvPr id="5" name="Marcador de pie de página 4">
            <a:extLst>
              <a:ext uri="{FF2B5EF4-FFF2-40B4-BE49-F238E27FC236}">
                <a16:creationId xmlns:a16="http://schemas.microsoft.com/office/drawing/2014/main" id="{02FD317B-C31E-C7A9-1B51-1616E411DAB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D9C48F9-66A3-7A81-50B4-A080DBC5D7FA}"/>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122062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D14731-BB8D-76EA-A465-54138A92CB2B}"/>
              </a:ext>
            </a:extLst>
          </p:cNvPr>
          <p:cNvSpPr>
            <a:spLocks noGrp="1"/>
          </p:cNvSpPr>
          <p:nvPr>
            <p:ph type="title" orient="vert"/>
          </p:nvPr>
        </p:nvSpPr>
        <p:spPr>
          <a:xfrm>
            <a:off x="13087350" y="547688"/>
            <a:ext cx="3943350" cy="8718550"/>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0D7D4A6-775F-7462-C60D-FC5E22CF0C90}"/>
              </a:ext>
            </a:extLst>
          </p:cNvPr>
          <p:cNvSpPr>
            <a:spLocks noGrp="1"/>
          </p:cNvSpPr>
          <p:nvPr>
            <p:ph type="body" orient="vert" idx="1"/>
          </p:nvPr>
        </p:nvSpPr>
        <p:spPr>
          <a:xfrm>
            <a:off x="1257300" y="547688"/>
            <a:ext cx="11677650" cy="8718550"/>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7B7DA30-2844-58DF-D43A-2AFD89C330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20/03/2023</a:t>
            </a:fld>
            <a:endParaRPr lang="es-ES"/>
          </a:p>
        </p:txBody>
      </p:sp>
      <p:sp>
        <p:nvSpPr>
          <p:cNvPr id="5" name="Marcador de pie de página 4">
            <a:extLst>
              <a:ext uri="{FF2B5EF4-FFF2-40B4-BE49-F238E27FC236}">
                <a16:creationId xmlns:a16="http://schemas.microsoft.com/office/drawing/2014/main" id="{8A210C38-1017-0F07-E4A5-8013C7F6800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644EC7C5-35E1-F85E-7C9D-EAF37F615D18}"/>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209250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683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AF5AE-94F6-0A8E-1098-BBE2B5750F7D}"/>
              </a:ext>
            </a:extLst>
          </p:cNvPr>
          <p:cNvSpPr>
            <a:spLocks noGrp="1"/>
          </p:cNvSpPr>
          <p:nvPr>
            <p:ph type="ctrTitle"/>
          </p:nvPr>
        </p:nvSpPr>
        <p:spPr>
          <a:xfrm>
            <a:off x="2286000" y="1684338"/>
            <a:ext cx="13716000" cy="35814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A3BAF39-B422-6C6D-F3BC-341E345A5BBD}"/>
              </a:ext>
            </a:extLst>
          </p:cNvPr>
          <p:cNvSpPr>
            <a:spLocks noGrp="1"/>
          </p:cNvSpPr>
          <p:nvPr>
            <p:ph type="subTitle" idx="1"/>
          </p:nvPr>
        </p:nvSpPr>
        <p:spPr>
          <a:xfrm>
            <a:off x="2286000" y="5403850"/>
            <a:ext cx="13716000" cy="2482850"/>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0667AE6-C409-A4E0-701B-9529BABD6336}"/>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20/03/2023</a:t>
            </a:fld>
            <a:endParaRPr lang="es-ES"/>
          </a:p>
        </p:txBody>
      </p:sp>
      <p:sp>
        <p:nvSpPr>
          <p:cNvPr id="5" name="Marcador de pie de página 4">
            <a:extLst>
              <a:ext uri="{FF2B5EF4-FFF2-40B4-BE49-F238E27FC236}">
                <a16:creationId xmlns:a16="http://schemas.microsoft.com/office/drawing/2014/main" id="{4BF42CCA-8053-EAE2-F185-A5C98BA3C7A9}"/>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6488673-3D20-0B87-59E4-CD7699EB483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80983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1D46E-814A-CA9B-E75E-03D1D75421EE}"/>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50388A1-EDB0-6F1D-3CDE-3CC7E9A2F5BC}"/>
              </a:ext>
            </a:extLst>
          </p:cNvPr>
          <p:cNvSpPr>
            <a:spLocks noGrp="1"/>
          </p:cNvSpPr>
          <p:nvPr>
            <p:ph idx="1"/>
          </p:nvPr>
        </p:nvSpPr>
        <p:spPr>
          <a:xfrm>
            <a:off x="1257300" y="2738438"/>
            <a:ext cx="157734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0CE9B0-787E-E01B-3784-78FDB2FB0BB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20/03/2023</a:t>
            </a:fld>
            <a:endParaRPr lang="es-ES"/>
          </a:p>
        </p:txBody>
      </p:sp>
      <p:sp>
        <p:nvSpPr>
          <p:cNvPr id="5" name="Marcador de pie de página 4">
            <a:extLst>
              <a:ext uri="{FF2B5EF4-FFF2-40B4-BE49-F238E27FC236}">
                <a16:creationId xmlns:a16="http://schemas.microsoft.com/office/drawing/2014/main" id="{7764D22E-0DE5-C184-4C77-934A7420FF04}"/>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A5748FD6-54BB-BAC3-7587-631E2501FEB9}"/>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27524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35497-B649-C263-4548-F3BD3307E0E1}"/>
              </a:ext>
            </a:extLst>
          </p:cNvPr>
          <p:cNvSpPr>
            <a:spLocks noGrp="1"/>
          </p:cNvSpPr>
          <p:nvPr>
            <p:ph type="title"/>
          </p:nvPr>
        </p:nvSpPr>
        <p:spPr>
          <a:xfrm>
            <a:off x="1247775" y="2565400"/>
            <a:ext cx="15773400" cy="4278313"/>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C5FB067-4AF0-0E66-338A-19502E772450}"/>
              </a:ext>
            </a:extLst>
          </p:cNvPr>
          <p:cNvSpPr>
            <a:spLocks noGrp="1"/>
          </p:cNvSpPr>
          <p:nvPr>
            <p:ph type="body" idx="1"/>
          </p:nvPr>
        </p:nvSpPr>
        <p:spPr>
          <a:xfrm>
            <a:off x="1247775" y="6884988"/>
            <a:ext cx="15773400" cy="22494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BC3FEF-8000-B4D5-8415-0AF23E5ACF1F}"/>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20/03/2023</a:t>
            </a:fld>
            <a:endParaRPr lang="es-ES"/>
          </a:p>
        </p:txBody>
      </p:sp>
      <p:sp>
        <p:nvSpPr>
          <p:cNvPr id="5" name="Marcador de pie de página 4">
            <a:extLst>
              <a:ext uri="{FF2B5EF4-FFF2-40B4-BE49-F238E27FC236}">
                <a16:creationId xmlns:a16="http://schemas.microsoft.com/office/drawing/2014/main" id="{64B13E0C-F115-B738-BDC7-AA8D17CA76DB}"/>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535AA749-E46E-E7C2-92D7-5DF988B94B04}"/>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73596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73C34A-3133-B72E-3BEA-4ACE8BADF948}"/>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EA8966-14BB-564B-B172-19629B429518}"/>
              </a:ext>
            </a:extLst>
          </p:cNvPr>
          <p:cNvSpPr>
            <a:spLocks noGrp="1"/>
          </p:cNvSpPr>
          <p:nvPr>
            <p:ph sz="half" idx="1"/>
          </p:nvPr>
        </p:nvSpPr>
        <p:spPr>
          <a:xfrm>
            <a:off x="12573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941C84-988F-F505-FFF8-A9679465E602}"/>
              </a:ext>
            </a:extLst>
          </p:cNvPr>
          <p:cNvSpPr>
            <a:spLocks noGrp="1"/>
          </p:cNvSpPr>
          <p:nvPr>
            <p:ph sz="half" idx="2"/>
          </p:nvPr>
        </p:nvSpPr>
        <p:spPr>
          <a:xfrm>
            <a:off x="9220200" y="2738438"/>
            <a:ext cx="7810500" cy="652780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5B2A31E-E2C7-CE8F-8AE3-04F668EA965A}"/>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20/03/2023</a:t>
            </a:fld>
            <a:endParaRPr lang="es-ES"/>
          </a:p>
        </p:txBody>
      </p:sp>
      <p:sp>
        <p:nvSpPr>
          <p:cNvPr id="6" name="Marcador de pie de página 5">
            <a:extLst>
              <a:ext uri="{FF2B5EF4-FFF2-40B4-BE49-F238E27FC236}">
                <a16:creationId xmlns:a16="http://schemas.microsoft.com/office/drawing/2014/main" id="{FD8A95A6-C1AA-3800-89AF-8542FBFA4D52}"/>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B2A32347-9F9C-E4D7-FBB4-DCC460B60275}"/>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01470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DE2DA-118B-C085-C220-8E8DA98550FA}"/>
              </a:ext>
            </a:extLst>
          </p:cNvPr>
          <p:cNvSpPr>
            <a:spLocks noGrp="1"/>
          </p:cNvSpPr>
          <p:nvPr>
            <p:ph type="title"/>
          </p:nvPr>
        </p:nvSpPr>
        <p:spPr>
          <a:xfrm>
            <a:off x="1260475" y="547688"/>
            <a:ext cx="15773400" cy="1989137"/>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46A4FF-1812-787E-E163-77CFE2C483B0}"/>
              </a:ext>
            </a:extLst>
          </p:cNvPr>
          <p:cNvSpPr>
            <a:spLocks noGrp="1"/>
          </p:cNvSpPr>
          <p:nvPr>
            <p:ph type="body" idx="1"/>
          </p:nvPr>
        </p:nvSpPr>
        <p:spPr>
          <a:xfrm>
            <a:off x="1260475" y="2522538"/>
            <a:ext cx="7735888"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B0F8D66-709F-0F95-2CCA-B371879484A2}"/>
              </a:ext>
            </a:extLst>
          </p:cNvPr>
          <p:cNvSpPr>
            <a:spLocks noGrp="1"/>
          </p:cNvSpPr>
          <p:nvPr>
            <p:ph sz="half" idx="2"/>
          </p:nvPr>
        </p:nvSpPr>
        <p:spPr>
          <a:xfrm>
            <a:off x="1260475" y="3757613"/>
            <a:ext cx="7735888"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6BAF0B3-FF54-5AF5-C61B-7A2918A315BE}"/>
              </a:ext>
            </a:extLst>
          </p:cNvPr>
          <p:cNvSpPr>
            <a:spLocks noGrp="1"/>
          </p:cNvSpPr>
          <p:nvPr>
            <p:ph type="body" sz="quarter" idx="3"/>
          </p:nvPr>
        </p:nvSpPr>
        <p:spPr>
          <a:xfrm>
            <a:off x="9258300" y="2522538"/>
            <a:ext cx="7775575" cy="12350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FA7BEEF-1CB2-E9F0-295C-F199CC162F77}"/>
              </a:ext>
            </a:extLst>
          </p:cNvPr>
          <p:cNvSpPr>
            <a:spLocks noGrp="1"/>
          </p:cNvSpPr>
          <p:nvPr>
            <p:ph sz="quarter" idx="4"/>
          </p:nvPr>
        </p:nvSpPr>
        <p:spPr>
          <a:xfrm>
            <a:off x="9258300" y="3757613"/>
            <a:ext cx="7775575" cy="552767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9FB6C01-62E4-8DAF-8FA3-62A37AEF4812}"/>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20/03/2023</a:t>
            </a:fld>
            <a:endParaRPr lang="es-ES"/>
          </a:p>
        </p:txBody>
      </p:sp>
      <p:sp>
        <p:nvSpPr>
          <p:cNvPr id="8" name="Marcador de pie de página 7">
            <a:extLst>
              <a:ext uri="{FF2B5EF4-FFF2-40B4-BE49-F238E27FC236}">
                <a16:creationId xmlns:a16="http://schemas.microsoft.com/office/drawing/2014/main" id="{B61C532F-995D-F4D8-C216-E9DDD89074F8}"/>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DC6183D0-87E6-5F2E-BBE5-23D0E3E2C64F}"/>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130922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27361-5590-A868-A5D4-0EDC0867C084}"/>
              </a:ext>
            </a:extLst>
          </p:cNvPr>
          <p:cNvSpPr>
            <a:spLocks noGrp="1"/>
          </p:cNvSpPr>
          <p:nvPr>
            <p:ph type="title"/>
          </p:nvPr>
        </p:nvSpPr>
        <p:spPr>
          <a:xfrm>
            <a:off x="1257300" y="547688"/>
            <a:ext cx="15773400" cy="1989137"/>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F945BD4-8740-2B04-08BA-031623F5FAB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20/03/2023</a:t>
            </a:fld>
            <a:endParaRPr lang="es-ES"/>
          </a:p>
        </p:txBody>
      </p:sp>
      <p:sp>
        <p:nvSpPr>
          <p:cNvPr id="4" name="Marcador de pie de página 3">
            <a:extLst>
              <a:ext uri="{FF2B5EF4-FFF2-40B4-BE49-F238E27FC236}">
                <a16:creationId xmlns:a16="http://schemas.microsoft.com/office/drawing/2014/main" id="{9574857B-70CC-9BE6-C8CA-0F8DFDCB568D}"/>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F4A2AF0D-DAC3-A557-0AB9-32B33D0D865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46436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9EA0526-4E13-E717-DCAE-122FFFBC2827}"/>
              </a:ext>
            </a:extLst>
          </p:cNvPr>
          <p:cNvSpPr>
            <a:spLocks noGrp="1"/>
          </p:cNvSpPr>
          <p:nvPr>
            <p:ph type="dt" sz="half" idx="10"/>
          </p:nvPr>
        </p:nvSpPr>
        <p:spPr>
          <a:xfrm>
            <a:off x="1257300" y="9534525"/>
            <a:ext cx="4114800" cy="547688"/>
          </a:xfrm>
          <a:prstGeom prst="rect">
            <a:avLst/>
          </a:prstGeom>
        </p:spPr>
        <p:txBody>
          <a:bodyPr/>
          <a:lstStyle/>
          <a:p>
            <a:fld id="{7F842825-A9C2-4EA9-BF47-82B8CF6EE03D}" type="datetimeFigureOut">
              <a:rPr lang="es-ES" smtClean="0"/>
              <a:pPr/>
              <a:t>20/03/2023</a:t>
            </a:fld>
            <a:endParaRPr lang="es-ES"/>
          </a:p>
        </p:txBody>
      </p:sp>
      <p:sp>
        <p:nvSpPr>
          <p:cNvPr id="3" name="Marcador de pie de página 2">
            <a:extLst>
              <a:ext uri="{FF2B5EF4-FFF2-40B4-BE49-F238E27FC236}">
                <a16:creationId xmlns:a16="http://schemas.microsoft.com/office/drawing/2014/main" id="{86AF9DE4-D424-AF6F-B89E-52FA4D70FA71}"/>
              </a:ext>
            </a:extLst>
          </p:cNvPr>
          <p:cNvSpPr>
            <a:spLocks noGrp="1"/>
          </p:cNvSpPr>
          <p:nvPr>
            <p:ph type="ftr" sz="quarter" idx="11"/>
          </p:nvPr>
        </p:nvSpPr>
        <p:spPr>
          <a:xfrm>
            <a:off x="6057900" y="9534525"/>
            <a:ext cx="6172200" cy="547688"/>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D613C906-1CB1-B2F0-A160-B16313F8A172}"/>
              </a:ext>
            </a:extLst>
          </p:cNvPr>
          <p:cNvSpPr>
            <a:spLocks noGrp="1"/>
          </p:cNvSpPr>
          <p:nvPr>
            <p:ph type="sldNum" sz="quarter" idx="12"/>
          </p:nvPr>
        </p:nvSpPr>
        <p:spPr>
          <a:xfrm>
            <a:off x="12915900" y="9534525"/>
            <a:ext cx="4114800" cy="547688"/>
          </a:xfrm>
          <a:prstGeom prst="rect">
            <a:avLst/>
          </a:prstGeom>
        </p:spPr>
        <p:txBody>
          <a:bodyPr/>
          <a:lstStyle/>
          <a:p>
            <a:fld id="{41F86F67-0930-4A35-BF78-359D40B97398}" type="slidenum">
              <a:rPr lang="es-ES" smtClean="0"/>
              <a:pPr/>
              <a:t>‹#›</a:t>
            </a:fld>
            <a:endParaRPr lang="es-ES"/>
          </a:p>
        </p:txBody>
      </p:sp>
    </p:spTree>
    <p:extLst>
      <p:ext uri="{BB962C8B-B14F-4D97-AF65-F5344CB8AC3E}">
        <p14:creationId xmlns:p14="http://schemas.microsoft.com/office/powerpoint/2010/main" val="30112231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4876800" y="723900"/>
            <a:ext cx="8039099" cy="4524374"/>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21" name="object 6">
            <a:extLst>
              <a:ext uri="{FF2B5EF4-FFF2-40B4-BE49-F238E27FC236}">
                <a16:creationId xmlns:a16="http://schemas.microsoft.com/office/drawing/2014/main" id="{A1D8B407-8154-4207-9D76-D7D32F343DBD}"/>
              </a:ext>
            </a:extLst>
          </p:cNvPr>
          <p:cNvSpPr txBox="1"/>
          <p:nvPr userDrawn="1"/>
        </p:nvSpPr>
        <p:spPr>
          <a:xfrm>
            <a:off x="8881981" y="4530662"/>
            <a:ext cx="2093595" cy="410209"/>
          </a:xfrm>
          <a:prstGeom prst="rect">
            <a:avLst/>
          </a:prstGeom>
        </p:spPr>
        <p:txBody>
          <a:bodyPr vert="horz" wrap="square" lIns="0" tIns="15875" rIns="0" bIns="0" rtlCol="0">
            <a:spAutoFit/>
          </a:bodyPr>
          <a:lstStyle/>
          <a:p>
            <a:pPr marL="12700">
              <a:lnSpc>
                <a:spcPct val="100000"/>
              </a:lnSpc>
              <a:spcBef>
                <a:spcPts val="125"/>
              </a:spcBef>
            </a:pPr>
            <a:r>
              <a:rPr sz="2500" dirty="0">
                <a:solidFill>
                  <a:schemeClr val="tx1"/>
                </a:solidFill>
                <a:latin typeface="Microsoft Sans Serif"/>
                <a:cs typeface="Microsoft Sans Serif"/>
              </a:rPr>
              <a:t>wideproject.eu</a:t>
            </a:r>
          </a:p>
        </p:txBody>
      </p:sp>
      <p:sp>
        <p:nvSpPr>
          <p:cNvPr id="23" name="CuadroTexto 22">
            <a:extLst>
              <a:ext uri="{FF2B5EF4-FFF2-40B4-BE49-F238E27FC236}">
                <a16:creationId xmlns:a16="http://schemas.microsoft.com/office/drawing/2014/main" id="{96A80E2F-D880-4F44-863E-0C734D2131D9}"/>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17" name="bg object 17"/>
          <p:cNvPicPr/>
          <p:nvPr/>
        </p:nvPicPr>
        <p:blipFill>
          <a:blip r:embed="rId3" cstate="print"/>
          <a:stretch>
            <a:fillRect/>
          </a:stretch>
        </p:blipFill>
        <p:spPr>
          <a:xfrm>
            <a:off x="1057881" y="9265523"/>
            <a:ext cx="3152774" cy="666749"/>
          </a:xfrm>
          <a:prstGeom prst="rect">
            <a:avLst/>
          </a:prstGeom>
        </p:spPr>
      </p:pic>
      <p:pic>
        <p:nvPicPr>
          <p:cNvPr id="15" name="object 2">
            <a:extLst>
              <a:ext uri="{FF2B5EF4-FFF2-40B4-BE49-F238E27FC236}">
                <a16:creationId xmlns:a16="http://schemas.microsoft.com/office/drawing/2014/main" id="{013A6DBC-26EC-46F6-B6F0-0DDFF7CDE3AE}"/>
              </a:ext>
            </a:extLst>
          </p:cNvPr>
          <p:cNvPicPr/>
          <p:nvPr userDrawn="1"/>
        </p:nvPicPr>
        <p:blipFill>
          <a:blip r:embed="rId4" cstate="print"/>
          <a:stretch>
            <a:fillRect/>
          </a:stretch>
        </p:blipFill>
        <p:spPr>
          <a:xfrm>
            <a:off x="14325600" y="190500"/>
            <a:ext cx="3789133" cy="2194867"/>
          </a:xfrm>
          <a:prstGeom prst="rect">
            <a:avLst/>
          </a:prstGeom>
        </p:spPr>
      </p:pic>
      <p:pic>
        <p:nvPicPr>
          <p:cNvPr id="18" name="object 3">
            <a:extLst>
              <a:ext uri="{FF2B5EF4-FFF2-40B4-BE49-F238E27FC236}">
                <a16:creationId xmlns:a16="http://schemas.microsoft.com/office/drawing/2014/main" id="{ECB9054D-8537-4245-AB54-935090E7570B}"/>
              </a:ext>
            </a:extLst>
          </p:cNvPr>
          <p:cNvPicPr/>
          <p:nvPr userDrawn="1"/>
        </p:nvPicPr>
        <p:blipFill>
          <a:blip r:embed="rId5" cstate="print"/>
          <a:stretch>
            <a:fillRect/>
          </a:stretch>
        </p:blipFill>
        <p:spPr>
          <a:xfrm>
            <a:off x="451137" y="8007589"/>
            <a:ext cx="581024" cy="581024"/>
          </a:xfrm>
          <a:prstGeom prst="rect">
            <a:avLst/>
          </a:prstGeom>
        </p:spPr>
      </p:pic>
      <p:pic>
        <p:nvPicPr>
          <p:cNvPr id="19" name="object 4">
            <a:extLst>
              <a:ext uri="{FF2B5EF4-FFF2-40B4-BE49-F238E27FC236}">
                <a16:creationId xmlns:a16="http://schemas.microsoft.com/office/drawing/2014/main" id="{10B51AD7-F401-4125-9CCA-E919AE06C74E}"/>
              </a:ext>
            </a:extLst>
          </p:cNvPr>
          <p:cNvPicPr/>
          <p:nvPr userDrawn="1"/>
        </p:nvPicPr>
        <p:blipFill>
          <a:blip r:embed="rId5" cstate="print"/>
          <a:stretch>
            <a:fillRect/>
          </a:stretch>
        </p:blipFill>
        <p:spPr>
          <a:xfrm>
            <a:off x="451137" y="7355968"/>
            <a:ext cx="581024" cy="581024"/>
          </a:xfrm>
          <a:prstGeom prst="rect">
            <a:avLst/>
          </a:prstGeom>
        </p:spPr>
      </p:pic>
      <p:pic>
        <p:nvPicPr>
          <p:cNvPr id="20" name="object 5">
            <a:extLst>
              <a:ext uri="{FF2B5EF4-FFF2-40B4-BE49-F238E27FC236}">
                <a16:creationId xmlns:a16="http://schemas.microsoft.com/office/drawing/2014/main" id="{12F486B3-0611-400E-BD65-463E6BED1CE9}"/>
              </a:ext>
            </a:extLst>
          </p:cNvPr>
          <p:cNvPicPr/>
          <p:nvPr userDrawn="1"/>
        </p:nvPicPr>
        <p:blipFill>
          <a:blip r:embed="rId5" cstate="print"/>
          <a:stretch>
            <a:fillRect/>
          </a:stretch>
        </p:blipFill>
        <p:spPr>
          <a:xfrm>
            <a:off x="451137" y="6710436"/>
            <a:ext cx="581024" cy="581024"/>
          </a:xfrm>
          <a:prstGeom prst="rect">
            <a:avLst/>
          </a:prstGeom>
        </p:spPr>
      </p:pic>
      <p:sp>
        <p:nvSpPr>
          <p:cNvPr id="10" name="CuadroTexto 9">
            <a:extLst>
              <a:ext uri="{FF2B5EF4-FFF2-40B4-BE49-F238E27FC236}">
                <a16:creationId xmlns:a16="http://schemas.microsoft.com/office/drawing/2014/main" id="{6C4D5EDC-7551-4A38-9D41-D9849097276F}"/>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55685416"/>
      </p:ext>
    </p:extLst>
  </p:cSld>
  <p:clrMap bg1="lt1" tx1="dk1" bg2="lt2" tx2="dk2" accent1="accent1" accent2="accent2" accent3="accent3" accent4="accent4" accent5="accent5" accent6="accent6" hlink="hlink" folHlink="folHlink"/>
  <p:sldLayoutIdLst>
    <p:sldLayoutId id="2147483667"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g object 16">
            <a:extLst>
              <a:ext uri="{FF2B5EF4-FFF2-40B4-BE49-F238E27FC236}">
                <a16:creationId xmlns:a16="http://schemas.microsoft.com/office/drawing/2014/main" id="{25FA1104-3B81-4779-1C54-FECA8BEF2325}"/>
              </a:ext>
            </a:extLst>
          </p:cNvPr>
          <p:cNvSpPr/>
          <p:nvPr userDrawn="1"/>
        </p:nvSpPr>
        <p:spPr>
          <a:xfrm>
            <a:off x="379" y="8907009"/>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AB79DB"/>
          </a:solidFill>
        </p:spPr>
        <p:txBody>
          <a:bodyPr wrap="square" lIns="0" tIns="0" rIns="0" bIns="0" rtlCol="0"/>
          <a:lstStyle/>
          <a:p>
            <a:endParaRPr/>
          </a:p>
        </p:txBody>
      </p:sp>
      <p:pic>
        <p:nvPicPr>
          <p:cNvPr id="7" name="bg object 17">
            <a:extLst>
              <a:ext uri="{FF2B5EF4-FFF2-40B4-BE49-F238E27FC236}">
                <a16:creationId xmlns:a16="http://schemas.microsoft.com/office/drawing/2014/main" id="{F5BB24D3-8CC1-1D71-245A-6C6AB9BC5D4D}"/>
              </a:ext>
            </a:extLst>
          </p:cNvPr>
          <p:cNvPicPr/>
          <p:nvPr userDrawn="1"/>
        </p:nvPicPr>
        <p:blipFill>
          <a:blip r:embed="rId13" cstate="print"/>
          <a:stretch>
            <a:fillRect/>
          </a:stretch>
        </p:blipFill>
        <p:spPr>
          <a:xfrm>
            <a:off x="1057881" y="9265523"/>
            <a:ext cx="3152774" cy="666749"/>
          </a:xfrm>
          <a:prstGeom prst="rect">
            <a:avLst/>
          </a:prstGeom>
        </p:spPr>
      </p:pic>
      <p:pic>
        <p:nvPicPr>
          <p:cNvPr id="8" name="object 2">
            <a:extLst>
              <a:ext uri="{FF2B5EF4-FFF2-40B4-BE49-F238E27FC236}">
                <a16:creationId xmlns:a16="http://schemas.microsoft.com/office/drawing/2014/main" id="{FF140756-2FE5-8981-78F7-8392FC0935A5}"/>
              </a:ext>
            </a:extLst>
          </p:cNvPr>
          <p:cNvPicPr/>
          <p:nvPr userDrawn="1"/>
        </p:nvPicPr>
        <p:blipFill>
          <a:blip r:embed="rId14" cstate="print"/>
          <a:stretch>
            <a:fillRect/>
          </a:stretch>
        </p:blipFill>
        <p:spPr>
          <a:xfrm>
            <a:off x="14325600" y="190500"/>
            <a:ext cx="3789133" cy="2194867"/>
          </a:xfrm>
          <a:prstGeom prst="rect">
            <a:avLst/>
          </a:prstGeom>
        </p:spPr>
      </p:pic>
      <p:sp>
        <p:nvSpPr>
          <p:cNvPr id="12" name="CuadroTexto 11">
            <a:extLst>
              <a:ext uri="{FF2B5EF4-FFF2-40B4-BE49-F238E27FC236}">
                <a16:creationId xmlns:a16="http://schemas.microsoft.com/office/drawing/2014/main" id="{FF3F6D73-3880-2C77-1E58-189C9CD0B96D}"/>
              </a:ext>
            </a:extLst>
          </p:cNvPr>
          <p:cNvSpPr txBox="1"/>
          <p:nvPr userDrawn="1"/>
        </p:nvSpPr>
        <p:spPr>
          <a:xfrm>
            <a:off x="4343400" y="9334500"/>
            <a:ext cx="12801600" cy="505523"/>
          </a:xfrm>
          <a:prstGeom prst="rect">
            <a:avLst/>
          </a:prstGeom>
          <a:noFill/>
        </p:spPr>
        <p:txBody>
          <a:bodyPr wrap="square">
            <a:spAutoFit/>
          </a:bodyPr>
          <a:lstStyle/>
          <a:p>
            <a:pPr marL="12700" algn="just">
              <a:lnSpc>
                <a:spcPts val="1614"/>
              </a:lnSpc>
            </a:pPr>
            <a:r>
              <a:rPr lang="en-US" sz="1600" spc="10" dirty="0">
                <a:latin typeface="+mj-lt"/>
              </a:rPr>
              <a:t>"The</a:t>
            </a:r>
            <a:r>
              <a:rPr lang="en-US" sz="1600" spc="105" dirty="0">
                <a:latin typeface="+mj-lt"/>
              </a:rPr>
              <a:t> </a:t>
            </a:r>
            <a:r>
              <a:rPr lang="en-US" sz="1600" spc="10" dirty="0">
                <a:latin typeface="+mj-lt"/>
              </a:rPr>
              <a:t>European</a:t>
            </a:r>
            <a:r>
              <a:rPr lang="en-US" sz="1600" spc="110" dirty="0">
                <a:latin typeface="+mj-lt"/>
              </a:rPr>
              <a:t> </a:t>
            </a:r>
            <a:r>
              <a:rPr lang="en-US" sz="1600" spc="10" dirty="0">
                <a:latin typeface="+mj-lt"/>
              </a:rPr>
              <a:t>Commission</a:t>
            </a:r>
            <a:r>
              <a:rPr lang="en-US" sz="1600" spc="105" dirty="0">
                <a:latin typeface="+mj-lt"/>
              </a:rPr>
              <a:t> </a:t>
            </a:r>
            <a:r>
              <a:rPr lang="en-US" sz="1600" spc="10" dirty="0">
                <a:latin typeface="+mj-lt"/>
              </a:rPr>
              <a:t>support</a:t>
            </a:r>
            <a:r>
              <a:rPr lang="en-US" sz="1600" spc="110" dirty="0">
                <a:latin typeface="+mj-lt"/>
              </a:rPr>
              <a:t> </a:t>
            </a:r>
            <a:r>
              <a:rPr lang="en-US" sz="1600" spc="5" dirty="0">
                <a:latin typeface="+mj-lt"/>
              </a:rPr>
              <a:t>for</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production</a:t>
            </a:r>
            <a:r>
              <a:rPr lang="en-US" sz="1600" spc="105" dirty="0">
                <a:latin typeface="+mj-lt"/>
              </a:rPr>
              <a:t> </a:t>
            </a:r>
            <a:r>
              <a:rPr lang="en-US" sz="1600" spc="5" dirty="0">
                <a:latin typeface="+mj-lt"/>
              </a:rPr>
              <a:t>of</a:t>
            </a:r>
            <a:r>
              <a:rPr lang="en-US" sz="1600" spc="110" dirty="0">
                <a:latin typeface="+mj-lt"/>
              </a:rPr>
              <a:t> </a:t>
            </a:r>
            <a:r>
              <a:rPr lang="en-US" sz="1600" spc="5" dirty="0">
                <a:latin typeface="+mj-lt"/>
              </a:rPr>
              <a:t>this</a:t>
            </a:r>
            <a:r>
              <a:rPr lang="en-US" sz="1600" spc="105" dirty="0">
                <a:latin typeface="+mj-lt"/>
              </a:rPr>
              <a:t> </a:t>
            </a:r>
            <a:r>
              <a:rPr lang="en-US" sz="1600" spc="10" dirty="0">
                <a:latin typeface="+mj-lt"/>
              </a:rPr>
              <a:t>publication</a:t>
            </a:r>
            <a:r>
              <a:rPr lang="en-US" sz="1600" spc="110" dirty="0">
                <a:latin typeface="+mj-lt"/>
              </a:rPr>
              <a:t> </a:t>
            </a:r>
            <a:r>
              <a:rPr lang="en-US" sz="1600" spc="10" dirty="0">
                <a:latin typeface="+mj-lt"/>
              </a:rPr>
              <a:t>does</a:t>
            </a:r>
            <a:r>
              <a:rPr lang="en-US" sz="1600" spc="105" dirty="0">
                <a:latin typeface="+mj-lt"/>
              </a:rPr>
              <a:t> </a:t>
            </a:r>
            <a:r>
              <a:rPr lang="en-US" sz="1600" spc="10" dirty="0">
                <a:latin typeface="+mj-lt"/>
              </a:rPr>
              <a:t>not</a:t>
            </a:r>
            <a:r>
              <a:rPr lang="en-US" sz="1600" spc="110" dirty="0">
                <a:latin typeface="+mj-lt"/>
              </a:rPr>
              <a:t> </a:t>
            </a:r>
            <a:r>
              <a:rPr lang="en-US" sz="1600" spc="10" dirty="0">
                <a:latin typeface="+mj-lt"/>
              </a:rPr>
              <a:t>constitute</a:t>
            </a:r>
            <a:r>
              <a:rPr lang="en-US" sz="1600" spc="105" dirty="0">
                <a:latin typeface="+mj-lt"/>
              </a:rPr>
              <a:t> </a:t>
            </a:r>
            <a:r>
              <a:rPr lang="en-US" sz="1600" spc="10" dirty="0">
                <a:latin typeface="+mj-lt"/>
              </a:rPr>
              <a:t>endorsement</a:t>
            </a:r>
            <a:r>
              <a:rPr lang="en-US" sz="1600" spc="110" dirty="0">
                <a:latin typeface="+mj-lt"/>
              </a:rPr>
              <a:t> </a:t>
            </a:r>
            <a:r>
              <a:rPr lang="en-US" sz="1600" spc="5" dirty="0">
                <a:latin typeface="+mj-lt"/>
              </a:rPr>
              <a:t>of</a:t>
            </a:r>
            <a:r>
              <a:rPr lang="en-US" sz="1600" spc="105" dirty="0">
                <a:latin typeface="+mj-lt"/>
              </a:rPr>
              <a:t> </a:t>
            </a:r>
            <a:r>
              <a:rPr lang="en-US" sz="1600" spc="10" dirty="0">
                <a:latin typeface="+mj-lt"/>
              </a:rPr>
              <a:t>the</a:t>
            </a:r>
            <a:r>
              <a:rPr lang="en-US" sz="1600" spc="110" dirty="0">
                <a:latin typeface="+mj-lt"/>
              </a:rPr>
              <a:t> </a:t>
            </a:r>
            <a:r>
              <a:rPr lang="en-US" sz="1600" spc="10" dirty="0">
                <a:latin typeface="+mj-lt"/>
              </a:rPr>
              <a:t>contents</a:t>
            </a:r>
            <a:r>
              <a:rPr lang="en-US" sz="1600" spc="105" dirty="0">
                <a:latin typeface="+mj-lt"/>
              </a:rPr>
              <a:t> </a:t>
            </a:r>
            <a:r>
              <a:rPr lang="en-US" sz="1600" spc="10" dirty="0">
                <a:latin typeface="+mj-lt"/>
              </a:rPr>
              <a:t>which</a:t>
            </a:r>
            <a:r>
              <a:rPr lang="en-US" sz="1600" spc="110" dirty="0">
                <a:latin typeface="+mj-lt"/>
              </a:rPr>
              <a:t> </a:t>
            </a:r>
            <a:r>
              <a:rPr lang="en-US" sz="1600" spc="5" dirty="0">
                <a:latin typeface="+mj-lt"/>
              </a:rPr>
              <a:t>reflects</a:t>
            </a:r>
            <a:r>
              <a:rPr lang="en-US" sz="1600" spc="105" dirty="0">
                <a:latin typeface="+mj-lt"/>
              </a:rPr>
              <a:t> </a:t>
            </a:r>
            <a:r>
              <a:rPr lang="en-US" sz="1600" spc="10" dirty="0">
                <a:latin typeface="+mj-lt"/>
              </a:rPr>
              <a:t>the views</a:t>
            </a:r>
            <a:r>
              <a:rPr lang="en-US" sz="1600" spc="204" dirty="0">
                <a:latin typeface="+mj-lt"/>
              </a:rPr>
              <a:t> </a:t>
            </a:r>
            <a:r>
              <a:rPr lang="en-US" sz="1600" spc="10" dirty="0">
                <a:latin typeface="+mj-lt"/>
              </a:rPr>
              <a:t>only</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authors,</a:t>
            </a:r>
            <a:r>
              <a:rPr lang="en-US" sz="1600" spc="204" dirty="0">
                <a:latin typeface="+mj-lt"/>
              </a:rPr>
              <a:t> </a:t>
            </a:r>
            <a:r>
              <a:rPr lang="en-US" sz="1600" spc="10" dirty="0">
                <a:latin typeface="+mj-lt"/>
              </a:rPr>
              <a:t>and</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Commission</a:t>
            </a:r>
            <a:r>
              <a:rPr lang="en-US" sz="1600" spc="204" dirty="0">
                <a:latin typeface="+mj-lt"/>
              </a:rPr>
              <a:t> </a:t>
            </a:r>
            <a:r>
              <a:rPr lang="en-US" sz="1600" spc="10" dirty="0">
                <a:latin typeface="+mj-lt"/>
              </a:rPr>
              <a:t>cannot</a:t>
            </a:r>
            <a:r>
              <a:rPr lang="en-US" sz="1600" spc="210" dirty="0">
                <a:latin typeface="+mj-lt"/>
              </a:rPr>
              <a:t> </a:t>
            </a:r>
            <a:r>
              <a:rPr lang="en-US" sz="1600" spc="10" dirty="0">
                <a:latin typeface="+mj-lt"/>
              </a:rPr>
              <a:t>be</a:t>
            </a:r>
            <a:r>
              <a:rPr lang="en-US" sz="1600" spc="204" dirty="0">
                <a:latin typeface="+mj-lt"/>
              </a:rPr>
              <a:t> </a:t>
            </a:r>
            <a:r>
              <a:rPr lang="en-US" sz="1600" spc="10" dirty="0">
                <a:latin typeface="+mj-lt"/>
              </a:rPr>
              <a:t>held</a:t>
            </a:r>
            <a:r>
              <a:rPr lang="en-US" sz="1600" spc="204" dirty="0">
                <a:latin typeface="+mj-lt"/>
              </a:rPr>
              <a:t> </a:t>
            </a:r>
            <a:r>
              <a:rPr lang="en-US" sz="1600" spc="10" dirty="0">
                <a:latin typeface="+mj-lt"/>
              </a:rPr>
              <a:t>responsible</a:t>
            </a:r>
            <a:r>
              <a:rPr lang="en-US" sz="1600" spc="204" dirty="0">
                <a:latin typeface="+mj-lt"/>
              </a:rPr>
              <a:t> </a:t>
            </a:r>
            <a:r>
              <a:rPr lang="en-US" sz="1600" spc="5" dirty="0">
                <a:latin typeface="+mj-lt"/>
              </a:rPr>
              <a:t>for</a:t>
            </a:r>
            <a:r>
              <a:rPr lang="en-US" sz="1600" spc="204" dirty="0">
                <a:latin typeface="+mj-lt"/>
              </a:rPr>
              <a:t> </a:t>
            </a:r>
            <a:r>
              <a:rPr lang="en-US" sz="1600" spc="10" dirty="0">
                <a:latin typeface="+mj-lt"/>
              </a:rPr>
              <a:t>any</a:t>
            </a:r>
            <a:r>
              <a:rPr lang="en-US" sz="1600" spc="204" dirty="0">
                <a:latin typeface="+mj-lt"/>
              </a:rPr>
              <a:t> </a:t>
            </a:r>
            <a:r>
              <a:rPr lang="en-US" sz="1600" spc="10" dirty="0">
                <a:latin typeface="+mj-lt"/>
              </a:rPr>
              <a:t>use</a:t>
            </a:r>
            <a:r>
              <a:rPr lang="en-US" sz="1600" spc="204" dirty="0">
                <a:latin typeface="+mj-lt"/>
              </a:rPr>
              <a:t> </a:t>
            </a:r>
            <a:r>
              <a:rPr lang="en-US" sz="1600" spc="10" dirty="0">
                <a:latin typeface="+mj-lt"/>
              </a:rPr>
              <a:t>which</a:t>
            </a:r>
            <a:r>
              <a:rPr lang="en-US" sz="1600" spc="204" dirty="0">
                <a:latin typeface="+mj-lt"/>
              </a:rPr>
              <a:t> </a:t>
            </a:r>
            <a:r>
              <a:rPr lang="en-US" sz="1600" spc="10" dirty="0">
                <a:latin typeface="+mj-lt"/>
              </a:rPr>
              <a:t>may</a:t>
            </a:r>
            <a:r>
              <a:rPr lang="en-US" sz="1600" spc="204" dirty="0">
                <a:latin typeface="+mj-lt"/>
              </a:rPr>
              <a:t> </a:t>
            </a:r>
            <a:r>
              <a:rPr lang="en-US" sz="1600" spc="10" dirty="0">
                <a:latin typeface="+mj-lt"/>
              </a:rPr>
              <a:t>be</a:t>
            </a:r>
            <a:r>
              <a:rPr lang="en-US" sz="1600" spc="210" dirty="0">
                <a:latin typeface="+mj-lt"/>
              </a:rPr>
              <a:t> </a:t>
            </a:r>
            <a:r>
              <a:rPr lang="en-US" sz="1600" spc="10" dirty="0">
                <a:latin typeface="+mj-lt"/>
              </a:rPr>
              <a:t>made</a:t>
            </a:r>
            <a:r>
              <a:rPr lang="en-US" sz="1600" spc="204" dirty="0">
                <a:latin typeface="+mj-lt"/>
              </a:rPr>
              <a:t> </a:t>
            </a:r>
            <a:r>
              <a:rPr lang="en-US" sz="1600" spc="5" dirty="0">
                <a:latin typeface="+mj-lt"/>
              </a:rPr>
              <a:t>of</a:t>
            </a:r>
            <a:r>
              <a:rPr lang="en-US" sz="1600" spc="204" dirty="0">
                <a:latin typeface="+mj-lt"/>
              </a:rPr>
              <a:t> </a:t>
            </a:r>
            <a:r>
              <a:rPr lang="en-US" sz="1600" spc="10" dirty="0">
                <a:latin typeface="+mj-lt"/>
              </a:rPr>
              <a:t>the</a:t>
            </a:r>
            <a:r>
              <a:rPr lang="en-US" sz="1600" spc="204" dirty="0">
                <a:latin typeface="+mj-lt"/>
              </a:rPr>
              <a:t> </a:t>
            </a:r>
            <a:r>
              <a:rPr lang="en-US" sz="1600" spc="10" dirty="0">
                <a:latin typeface="+mj-lt"/>
              </a:rPr>
              <a:t>information</a:t>
            </a:r>
            <a:r>
              <a:rPr lang="en-US" sz="1600" spc="204" dirty="0">
                <a:latin typeface="+mj-lt"/>
              </a:rPr>
              <a:t> </a:t>
            </a:r>
            <a:r>
              <a:rPr lang="en-US" sz="1600" spc="10" dirty="0">
                <a:latin typeface="+mj-lt"/>
              </a:rPr>
              <a:t>contained </a:t>
            </a:r>
            <a:r>
              <a:rPr lang="en-US" sz="1600" spc="-360" dirty="0">
                <a:latin typeface="+mj-lt"/>
              </a:rPr>
              <a:t> </a:t>
            </a:r>
            <a:r>
              <a:rPr lang="en-US" sz="1600" spc="5" dirty="0">
                <a:latin typeface="+mj-lt"/>
              </a:rPr>
              <a:t>therein."</a:t>
            </a:r>
          </a:p>
        </p:txBody>
      </p:sp>
    </p:spTree>
    <p:extLst>
      <p:ext uri="{BB962C8B-B14F-4D97-AF65-F5344CB8AC3E}">
        <p14:creationId xmlns:p14="http://schemas.microsoft.com/office/powerpoint/2010/main" val="19817353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omodoro_Technique"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51137" y="8007589"/>
            <a:ext cx="581024" cy="581024"/>
          </a:xfrm>
          <a:prstGeom prst="rect">
            <a:avLst/>
          </a:prstGeom>
        </p:spPr>
      </p:pic>
      <p:pic>
        <p:nvPicPr>
          <p:cNvPr id="4" name="object 4"/>
          <p:cNvPicPr/>
          <p:nvPr/>
        </p:nvPicPr>
        <p:blipFill>
          <a:blip r:embed="rId2" cstate="print"/>
          <a:stretch>
            <a:fillRect/>
          </a:stretch>
        </p:blipFill>
        <p:spPr>
          <a:xfrm>
            <a:off x="451137" y="7355968"/>
            <a:ext cx="581024" cy="581024"/>
          </a:xfrm>
          <a:prstGeom prst="rect">
            <a:avLst/>
          </a:prstGeom>
        </p:spPr>
      </p:pic>
      <p:pic>
        <p:nvPicPr>
          <p:cNvPr id="5" name="object 5"/>
          <p:cNvPicPr/>
          <p:nvPr/>
        </p:nvPicPr>
        <p:blipFill>
          <a:blip r:embed="rId2" cstate="print"/>
          <a:stretch>
            <a:fillRect/>
          </a:stretch>
        </p:blipFill>
        <p:spPr>
          <a:xfrm>
            <a:off x="451137" y="6710436"/>
            <a:ext cx="581024" cy="581024"/>
          </a:xfrm>
          <a:prstGeom prst="rect">
            <a:avLst/>
          </a:prstGeom>
        </p:spPr>
      </p:pic>
      <p:sp>
        <p:nvSpPr>
          <p:cNvPr id="6" name="CuadroTexto 5">
            <a:extLst>
              <a:ext uri="{FF2B5EF4-FFF2-40B4-BE49-F238E27FC236}">
                <a16:creationId xmlns:a16="http://schemas.microsoft.com/office/drawing/2014/main" id="{4C075C3B-C5C3-7B12-DC87-D33D34E6DCA7}"/>
              </a:ext>
            </a:extLst>
          </p:cNvPr>
          <p:cNvSpPr txBox="1"/>
          <p:nvPr/>
        </p:nvSpPr>
        <p:spPr>
          <a:xfrm>
            <a:off x="3276600" y="5482474"/>
            <a:ext cx="11811000" cy="4219104"/>
          </a:xfrm>
          <a:prstGeom prst="rect">
            <a:avLst/>
          </a:prstGeom>
          <a:noFill/>
        </p:spPr>
        <p:txBody>
          <a:bodyPr wrap="square">
            <a:spAutoFit/>
          </a:bodyPr>
          <a:lstStyle/>
          <a:p>
            <a:pPr marL="12700" algn="ctr">
              <a:lnSpc>
                <a:spcPct val="100000"/>
              </a:lnSpc>
              <a:spcBef>
                <a:spcPts val="100"/>
              </a:spcBef>
            </a:pPr>
            <a:r>
              <a:rPr lang="mk-MK" sz="4400" b="1" spc="-65" dirty="0" smtClean="0">
                <a:latin typeface="+mj-lt"/>
                <a:ea typeface="Microsoft Sans Serif" panose="020B0604020202020204" pitchFamily="34" charset="0"/>
                <a:cs typeface="Microsoft Sans Serif" panose="020B0604020202020204" pitchFamily="34" charset="0"/>
              </a:rPr>
              <a:t>Модул 2. Женско претприемништво</a:t>
            </a:r>
          </a:p>
          <a:p>
            <a:pPr marL="12700" algn="ctr">
              <a:lnSpc>
                <a:spcPct val="100000"/>
              </a:lnSpc>
              <a:spcBef>
                <a:spcPts val="100"/>
              </a:spcBef>
            </a:pPr>
            <a:endParaRPr lang="ru-RU" sz="4400" b="1" spc="-65" dirty="0" smtClean="0">
              <a:latin typeface="+mj-lt"/>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ru-RU" sz="4400" b="1" spc="-65" dirty="0" smtClean="0">
                <a:latin typeface="+mj-lt"/>
                <a:ea typeface="Microsoft Sans Serif" panose="020B0604020202020204" pitchFamily="34" charset="0"/>
                <a:cs typeface="Microsoft Sans Serif" panose="020B0604020202020204" pitchFamily="34" charset="0"/>
              </a:rPr>
              <a:t>Курс </a:t>
            </a:r>
            <a:r>
              <a:rPr lang="ru-RU" sz="4400" b="1" spc="-65" dirty="0">
                <a:latin typeface="+mj-lt"/>
                <a:ea typeface="Microsoft Sans Serif" panose="020B0604020202020204" pitchFamily="34" charset="0"/>
                <a:cs typeface="Microsoft Sans Serif" panose="020B0604020202020204" pitchFamily="34" charset="0"/>
              </a:rPr>
              <a:t>4: Мојот </a:t>
            </a:r>
            <a:r>
              <a:rPr lang="ru-RU" sz="4400" b="1" spc="-65" dirty="0" smtClean="0">
                <a:latin typeface="+mj-lt"/>
                <a:ea typeface="Microsoft Sans Serif" panose="020B0604020202020204" pitchFamily="34" charset="0"/>
                <a:cs typeface="Microsoft Sans Serif" panose="020B0604020202020204" pitchFamily="34" charset="0"/>
              </a:rPr>
              <a:t>семеен </a:t>
            </a:r>
            <a:r>
              <a:rPr lang="ru-RU" sz="4400" b="1" spc="-65" dirty="0">
                <a:latin typeface="+mj-lt"/>
                <a:ea typeface="Microsoft Sans Serif" panose="020B0604020202020204" pitchFamily="34" charset="0"/>
                <a:cs typeface="Microsoft Sans Serif" panose="020B0604020202020204" pitchFamily="34" charset="0"/>
              </a:rPr>
              <a:t>бизнис</a:t>
            </a:r>
            <a:endParaRPr lang="en-US" sz="4400" b="1" spc="-65" dirty="0">
              <a:latin typeface="+mj-lt"/>
              <a:ea typeface="Microsoft Sans Serif" panose="020B0604020202020204" pitchFamily="34" charset="0"/>
              <a:cs typeface="Microsoft Sans Serif" panose="020B0604020202020204" pitchFamily="34" charset="0"/>
            </a:endParaRPr>
          </a:p>
          <a:p>
            <a:pPr marL="12700" algn="ctr">
              <a:lnSpc>
                <a:spcPct val="100000"/>
              </a:lnSpc>
              <a:spcBef>
                <a:spcPts val="100"/>
              </a:spcBef>
            </a:pPr>
            <a:endParaRPr lang="mk-MK" sz="4400" b="1" spc="-65" dirty="0" smtClean="0">
              <a:latin typeface="+mj-lt"/>
              <a:ea typeface="Microsoft Sans Serif" panose="020B0604020202020204" pitchFamily="34" charset="0"/>
              <a:cs typeface="Microsoft Sans Serif" panose="020B0604020202020204" pitchFamily="34" charset="0"/>
            </a:endParaRPr>
          </a:p>
          <a:p>
            <a:pPr marL="12700" algn="ctr">
              <a:lnSpc>
                <a:spcPct val="100000"/>
              </a:lnSpc>
              <a:spcBef>
                <a:spcPts val="100"/>
              </a:spcBef>
            </a:pPr>
            <a:r>
              <a:rPr lang="mk-MK" sz="4400" b="1" spc="-65" dirty="0" smtClean="0">
                <a:latin typeface="+mj-lt"/>
                <a:ea typeface="Microsoft Sans Serif" panose="020B0604020202020204" pitchFamily="34" charset="0"/>
                <a:cs typeface="Microsoft Sans Serif" panose="020B0604020202020204" pitchFamily="34" charset="0"/>
              </a:rPr>
              <a:t>Партнер</a:t>
            </a:r>
            <a:r>
              <a:rPr lang="en-US" sz="4400" b="1" spc="-65" dirty="0" smtClean="0">
                <a:latin typeface="+mj-lt"/>
                <a:ea typeface="Microsoft Sans Serif" panose="020B0604020202020204" pitchFamily="34" charset="0"/>
                <a:cs typeface="Microsoft Sans Serif" panose="020B0604020202020204" pitchFamily="34" charset="0"/>
              </a:rPr>
              <a:t>: ADDE</a:t>
            </a:r>
            <a:endParaRPr lang="en-US" sz="4400" spc="-65" dirty="0">
              <a:latin typeface="+mj-lt"/>
              <a:ea typeface="Microsoft Sans Serif" panose="020B0604020202020204" pitchFamily="34" charset="0"/>
              <a:cs typeface="Microsoft Sans Serif" panose="020B0604020202020204" pitchFamily="34" charset="0"/>
            </a:endParaRPr>
          </a:p>
          <a:p>
            <a:pPr marL="12700">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a:extLst>
              <a:ext uri="{FF2B5EF4-FFF2-40B4-BE49-F238E27FC236}">
                <a16:creationId xmlns:a16="http://schemas.microsoft.com/office/drawing/2014/main" id="{B457E1F9-B71E-20E0-77A5-08EF52153978}"/>
              </a:ext>
            </a:extLst>
          </p:cNvPr>
          <p:cNvSpPr txBox="1"/>
          <p:nvPr/>
        </p:nvSpPr>
        <p:spPr>
          <a:xfrm>
            <a:off x="304800" y="190500"/>
            <a:ext cx="15240000" cy="707886"/>
          </a:xfrm>
          <a:prstGeom prst="rect">
            <a:avLst/>
          </a:prstGeom>
          <a:noFill/>
        </p:spPr>
        <p:txBody>
          <a:bodyPr wrap="square" lIns="108000" rIns="108000" rtlCol="0">
            <a:spAutoFit/>
          </a:bodyPr>
          <a:lstStyle/>
          <a:p>
            <a:r>
              <a:rPr lang="ru-RU" altLang="ko-KR" sz="3200" b="1" dirty="0" smtClean="0">
                <a:solidFill>
                  <a:srgbClr val="FD4FB4"/>
                </a:solidFill>
                <a:ea typeface="Microsoft Sans Serif" panose="020B0604020202020204" pitchFamily="34" charset="0"/>
                <a:cs typeface="Microsoft Sans Serif" panose="020B0604020202020204" pitchFamily="34" charset="0"/>
              </a:rPr>
              <a:t>Единица</a:t>
            </a:r>
            <a:r>
              <a:rPr lang="ru-RU" altLang="ko-KR" sz="3200" b="1" dirty="0" smtClean="0">
                <a:solidFill>
                  <a:srgbClr val="FD4FB4"/>
                </a:solidFill>
                <a:ea typeface="Microsoft Sans Serif" panose="020B0604020202020204" pitchFamily="34" charset="0"/>
                <a:cs typeface="Microsoft Sans Serif" panose="020B0604020202020204" pitchFamily="34" charset="0"/>
              </a:rPr>
              <a:t> </a:t>
            </a:r>
            <a:r>
              <a:rPr lang="ru-RU" altLang="ko-KR" sz="3200" b="1" dirty="0">
                <a:solidFill>
                  <a:srgbClr val="FD4FB4"/>
                </a:solidFill>
                <a:ea typeface="Microsoft Sans Serif" panose="020B0604020202020204" pitchFamily="34" charset="0"/>
                <a:cs typeface="Microsoft Sans Serif" panose="020B0604020202020204" pitchFamily="34" charset="0"/>
              </a:rPr>
              <a:t>2: Совети за успешен </a:t>
            </a:r>
            <a:r>
              <a:rPr lang="ru-RU" altLang="ko-KR" sz="3200" b="1" dirty="0" smtClean="0">
                <a:solidFill>
                  <a:srgbClr val="FD4FB4"/>
                </a:solidFill>
                <a:ea typeface="Microsoft Sans Serif" panose="020B0604020202020204" pitchFamily="34" charset="0"/>
                <a:cs typeface="Microsoft Sans Serif" panose="020B0604020202020204" pitchFamily="34" charset="0"/>
              </a:rPr>
              <a:t>семеен </a:t>
            </a:r>
            <a:r>
              <a:rPr lang="ru-RU" altLang="ko-KR" sz="3200" b="1" dirty="0">
                <a:solidFill>
                  <a:srgbClr val="FD4FB4"/>
                </a:solidFill>
                <a:ea typeface="Microsoft Sans Serif" panose="020B0604020202020204" pitchFamily="34" charset="0"/>
                <a:cs typeface="Microsoft Sans Serif" panose="020B0604020202020204" pitchFamily="34" charset="0"/>
              </a:rPr>
              <a:t>бизнис: „Прави го она што го сакаш</a:t>
            </a:r>
            <a:r>
              <a:rPr lang="ru-RU" altLang="ko-KR" sz="4000" b="1" dirty="0">
                <a:solidFill>
                  <a:srgbClr val="FD4FB4"/>
                </a:solidFill>
                <a:ea typeface="Microsoft Sans Serif" panose="020B0604020202020204" pitchFamily="34" charset="0"/>
                <a:cs typeface="Microsoft Sans Serif" panose="020B0604020202020204" pitchFamily="34" charset="0"/>
              </a:rPr>
              <a:t>“</a:t>
            </a:r>
            <a:endParaRPr lang="ko-KR" altLang="en-US" sz="4000" b="1" dirty="0">
              <a:solidFill>
                <a:srgbClr val="FD4FB4"/>
              </a:solidFill>
              <a:cs typeface="Microsoft Sans Serif" panose="020B0604020202020204" pitchFamily="34" charset="0"/>
            </a:endParaRPr>
          </a:p>
        </p:txBody>
      </p:sp>
      <p:sp>
        <p:nvSpPr>
          <p:cNvPr id="7170" name="Rectangle 2"/>
          <p:cNvSpPr>
            <a:spLocks noChangeArrowheads="1"/>
          </p:cNvSpPr>
          <p:nvPr/>
        </p:nvSpPr>
        <p:spPr bwMode="auto">
          <a:xfrm>
            <a:off x="2057400" y="2858989"/>
            <a:ext cx="6248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2000" b="1" dirty="0">
                <a:solidFill>
                  <a:srgbClr val="7030A0"/>
                </a:solidFill>
                <a:latin typeface="Calibri" pitchFamily="34" charset="0"/>
                <a:ea typeface="Times New Roman" pitchFamily="18" charset="0"/>
                <a:cs typeface="Calibri" pitchFamily="34" charset="0"/>
              </a:rPr>
              <a:t>2.1.2 </a:t>
            </a:r>
            <a:r>
              <a:rPr lang="ru-RU" sz="2000" b="1" dirty="0" smtClean="0">
                <a:solidFill>
                  <a:srgbClr val="7030A0"/>
                </a:solidFill>
                <a:latin typeface="Calibri" pitchFamily="34" charset="0"/>
                <a:ea typeface="Times New Roman" pitchFamily="18" charset="0"/>
                <a:cs typeface="Calibri" pitchFamily="34" charset="0"/>
              </a:rPr>
              <a:t>Организирана </a:t>
            </a:r>
            <a:r>
              <a:rPr lang="ru-RU" sz="2000" b="1" dirty="0">
                <a:solidFill>
                  <a:srgbClr val="7030A0"/>
                </a:solidFill>
                <a:latin typeface="Calibri" pitchFamily="34" charset="0"/>
                <a:ea typeface="Times New Roman" pitchFamily="18" charset="0"/>
                <a:cs typeface="Calibri" pitchFamily="34" charset="0"/>
              </a:rPr>
              <a:t>домашна канцеларија е ефикасна продуктивна домашна </a:t>
            </a:r>
            <a:r>
              <a:rPr lang="ru-RU" sz="2000" b="1" dirty="0" smtClean="0">
                <a:solidFill>
                  <a:srgbClr val="7030A0"/>
                </a:solidFill>
                <a:latin typeface="Calibri" pitchFamily="34" charset="0"/>
                <a:ea typeface="Times New Roman" pitchFamily="18" charset="0"/>
                <a:cs typeface="Calibri" pitchFamily="34" charset="0"/>
              </a:rPr>
              <a:t>канцеларија</a:t>
            </a:r>
          </a:p>
          <a:p>
            <a:pPr lvl="0" fontAlgn="base">
              <a:spcBef>
                <a:spcPct val="0"/>
              </a:spcBef>
              <a:spcAft>
                <a:spcPct val="0"/>
              </a:spcAft>
            </a:pPr>
            <a:r>
              <a:rPr lang="ru-RU" sz="2000" dirty="0">
                <a:latin typeface="Calibri" pitchFamily="34" charset="0"/>
                <a:ea typeface="Times New Roman" pitchFamily="18" charset="0"/>
                <a:cs typeface="Calibri" pitchFamily="34" charset="0"/>
              </a:rPr>
              <a:t>Да се биде организиран, ефикасен и ефективен </a:t>
            </a:r>
            <a:r>
              <a:rPr lang="ru-RU" sz="2000" dirty="0" smtClean="0">
                <a:latin typeface="Calibri" pitchFamily="34" charset="0"/>
                <a:ea typeface="Times New Roman" pitchFamily="18" charset="0"/>
                <a:cs typeface="Calibri" pitchFamily="34" charset="0"/>
              </a:rPr>
              <a:t>прави разлика </a:t>
            </a:r>
            <a:r>
              <a:rPr lang="ru-RU" sz="2000" dirty="0">
                <a:latin typeface="Calibri" pitchFamily="34" charset="0"/>
                <a:ea typeface="Times New Roman" pitchFamily="18" charset="0"/>
                <a:cs typeface="Calibri" pitchFamily="34" charset="0"/>
              </a:rPr>
              <a:t>помеѓу </a:t>
            </a:r>
            <a:r>
              <a:rPr lang="ru-RU" sz="2000" dirty="0" smtClean="0">
                <a:latin typeface="Calibri" pitchFamily="34" charset="0"/>
                <a:ea typeface="Times New Roman" pitchFamily="18" charset="0"/>
                <a:cs typeface="Calibri" pitchFamily="34" charset="0"/>
              </a:rPr>
              <a:t>тоа да </a:t>
            </a:r>
            <a:r>
              <a:rPr lang="ru-RU" sz="2000" dirty="0">
                <a:latin typeface="Calibri" pitchFamily="34" charset="0"/>
                <a:ea typeface="Times New Roman" pitchFamily="18" charset="0"/>
                <a:cs typeface="Calibri" pitchFamily="34" charset="0"/>
              </a:rPr>
              <a:t>се биде успешен во </a:t>
            </a:r>
            <a:r>
              <a:rPr lang="ru-RU" sz="2000" dirty="0" smtClean="0">
                <a:latin typeface="Calibri" pitchFamily="34" charset="0"/>
                <a:ea typeface="Times New Roman" pitchFamily="18" charset="0"/>
                <a:cs typeface="Calibri" pitchFamily="34" charset="0"/>
              </a:rPr>
              <a:t>вашиот семеен бизнис </a:t>
            </a:r>
            <a:r>
              <a:rPr lang="ru-RU" sz="2000" dirty="0">
                <a:latin typeface="Calibri" pitchFamily="34" charset="0"/>
                <a:ea typeface="Times New Roman" pitchFamily="18" charset="0"/>
                <a:cs typeface="Calibri" pitchFamily="34" charset="0"/>
              </a:rPr>
              <a:t>и да се биде помалку од успешен</a:t>
            </a:r>
            <a:r>
              <a:rPr kumimoji="0" lang="en-GB" sz="20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pPr>
            <a:r>
              <a:rPr lang="mk-MK" sz="2000" b="1" dirty="0">
                <a:solidFill>
                  <a:srgbClr val="FD4FB4"/>
                </a:solidFill>
                <a:latin typeface="Calibri" pitchFamily="34" charset="0"/>
                <a:cs typeface="Calibri" pitchFamily="34" charset="0"/>
              </a:rPr>
              <a:t>Управување со вашето време</a:t>
            </a:r>
            <a:r>
              <a:rPr kumimoji="0" lang="en-GB" sz="2000" b="1" i="0" u="none" strike="noStrike" cap="none" normalizeH="0" baseline="0" dirty="0" smtClean="0">
                <a:ln>
                  <a:noFill/>
                </a:ln>
                <a:solidFill>
                  <a:srgbClr val="FD4FB4"/>
                </a:solidFill>
                <a:effectLst/>
                <a:latin typeface="Calibri" pitchFamily="34" charset="0"/>
                <a:cs typeface="Calibri" pitchFamily="34" charset="0"/>
              </a:rPr>
              <a:t>: </a:t>
            </a:r>
            <a:endParaRPr kumimoji="0" lang="en-US" sz="2000" b="0" i="0" u="none" strike="noStrike" cap="none" normalizeH="0" baseline="0" dirty="0">
              <a:ln>
                <a:noFill/>
              </a:ln>
              <a:solidFill>
                <a:srgbClr val="FD4FB4"/>
              </a:solidFill>
              <a:effectLst/>
              <a:latin typeface="Arial" pitchFamily="34" charset="0"/>
              <a:cs typeface="Arial" pitchFamily="34" charset="0"/>
            </a:endParaRPr>
          </a:p>
          <a:p>
            <a:pPr lvl="0" algn="just" eaLnBrk="0" fontAlgn="base" hangingPunct="0">
              <a:spcBef>
                <a:spcPct val="0"/>
              </a:spcBef>
              <a:spcAft>
                <a:spcPct val="0"/>
              </a:spcAft>
              <a:buFontTx/>
              <a:buChar char="•"/>
            </a:pPr>
            <a:r>
              <a:rPr lang="ru-RU" sz="2000" b="1" dirty="0">
                <a:latin typeface="Calibri" pitchFamily="34" charset="0"/>
                <a:cs typeface="Calibri" pitchFamily="34" charset="0"/>
              </a:rPr>
              <a:t>Закажете состаноци за себе, пријателите и семејството</a:t>
            </a:r>
            <a:r>
              <a:rPr kumimoji="0" lang="en-GB" sz="2000" b="1" i="0" u="none" strike="noStrike" cap="none" normalizeH="0" baseline="0" dirty="0" smtClean="0">
                <a:ln>
                  <a:noFill/>
                </a:ln>
                <a:solidFill>
                  <a:schemeClr val="tx1"/>
                </a:solidFill>
                <a:effectLst/>
                <a:latin typeface="Calibri" pitchFamily="34" charset="0"/>
                <a:cs typeface="Calibri" pitchFamily="34" charset="0"/>
              </a:rPr>
              <a:t>!  </a:t>
            </a:r>
            <a:endParaRPr kumimoji="0" lang="en-US" sz="2000" b="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Tx/>
              <a:buChar char="•"/>
            </a:pPr>
            <a:r>
              <a:rPr lang="ru-RU" sz="2000" b="1" dirty="0" smtClean="0">
                <a:latin typeface="Calibri" pitchFamily="34" charset="0"/>
                <a:cs typeface="Calibri" pitchFamily="34" charset="0"/>
              </a:rPr>
              <a:t>Разгледајте </a:t>
            </a:r>
            <a:r>
              <a:rPr lang="ru-RU" sz="2000" b="1" dirty="0">
                <a:latin typeface="Calibri" pitchFamily="34" charset="0"/>
                <a:cs typeface="Calibri" pitchFamily="34" charset="0"/>
              </a:rPr>
              <a:t>ги вашите приоритети на почетокот на денот</a:t>
            </a:r>
            <a:r>
              <a:rPr kumimoji="0" lang="en-GB" sz="2000" b="1" i="0" u="none" strike="noStrike" cap="none" normalizeH="0" baseline="0" dirty="0" smtClean="0">
                <a:ln>
                  <a:noFill/>
                </a:ln>
                <a:solidFill>
                  <a:schemeClr val="tx1"/>
                </a:solidFill>
                <a:effectLst/>
                <a:latin typeface="Calibri" pitchFamily="34" charset="0"/>
                <a:cs typeface="Calibri" pitchFamily="34" charset="0"/>
              </a:rPr>
              <a:t>! </a:t>
            </a:r>
            <a:r>
              <a:rPr lang="ru-RU" sz="2000" dirty="0">
                <a:latin typeface="Calibri" pitchFamily="34" charset="0"/>
                <a:cs typeface="Calibri" pitchFamily="34" charset="0"/>
              </a:rPr>
              <a:t>Што е приоритет, а што не? Приоритетите се активности кои имаат значително влијание врз постигнувањето на вашите цели</a:t>
            </a:r>
            <a:r>
              <a:rPr kumimoji="0" lang="en-GB" sz="2000" i="0" u="none" strike="noStrike" cap="none" normalizeH="0" baseline="0" dirty="0" smtClean="0">
                <a:ln>
                  <a:noFill/>
                </a:ln>
                <a:solidFill>
                  <a:schemeClr val="tx1"/>
                </a:solidFill>
                <a:effectLst/>
                <a:latin typeface="Calibri" pitchFamily="34" charset="0"/>
                <a:cs typeface="Calibri" pitchFamily="34" charset="0"/>
              </a:rPr>
              <a:t>. </a:t>
            </a:r>
            <a:endParaRPr kumimoji="0" lang="en-US" sz="200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Tx/>
              <a:buChar char="•"/>
            </a:pPr>
            <a:r>
              <a:rPr lang="mk-MK" sz="2000" b="1" dirty="0" smtClean="0">
                <a:latin typeface="Calibri" pitchFamily="34" charset="0"/>
                <a:cs typeface="Calibri" pitchFamily="34" charset="0"/>
              </a:rPr>
              <a:t>Дали дејствувате како одговор на некоја итност од клиент</a:t>
            </a:r>
            <a:r>
              <a:rPr kumimoji="0" lang="en-GB" sz="2000" b="1" i="0" u="none" strike="noStrike" cap="none" normalizeH="0" baseline="0" dirty="0" smtClean="0">
                <a:ln>
                  <a:noFill/>
                </a:ln>
                <a:solidFill>
                  <a:schemeClr val="tx1"/>
                </a:solidFill>
                <a:effectLst/>
                <a:latin typeface="Calibri" pitchFamily="34" charset="0"/>
                <a:cs typeface="Calibri" pitchFamily="34" charset="0"/>
              </a:rPr>
              <a:t>?</a:t>
            </a:r>
            <a:r>
              <a:rPr kumimoji="0" lang="en-GB" sz="2000" b="0" i="0" u="none" strike="noStrike" cap="none" normalizeH="0" baseline="0" dirty="0" smtClean="0">
                <a:ln>
                  <a:noFill/>
                </a:ln>
                <a:solidFill>
                  <a:schemeClr val="tx1"/>
                </a:solidFill>
                <a:effectLst/>
                <a:latin typeface="Calibri" pitchFamily="34" charset="0"/>
                <a:cs typeface="Calibri" pitchFamily="34" charset="0"/>
              </a:rPr>
              <a:t> </a:t>
            </a:r>
            <a:r>
              <a:rPr lang="ru-RU" sz="2000" dirty="0">
                <a:latin typeface="Calibri" pitchFamily="34" charset="0"/>
                <a:cs typeface="Calibri" pitchFamily="34" charset="0"/>
              </a:rPr>
              <a:t>Бидејќи клиентите на многу начини се срцето и душата на секој бизнис, решавањето на нивните </a:t>
            </a:r>
            <a:r>
              <a:rPr lang="ru-RU" sz="2000" dirty="0" smtClean="0">
                <a:latin typeface="Calibri" pitchFamily="34" charset="0"/>
                <a:cs typeface="Calibri" pitchFamily="34" charset="0"/>
              </a:rPr>
              <a:t>проблеми е јасен приоритет</a:t>
            </a:r>
            <a:r>
              <a:rPr lang="ru-RU" sz="2000" dirty="0">
                <a:latin typeface="Calibri" pitchFamily="34" charset="0"/>
                <a:cs typeface="Calibri" pitchFamily="34" charset="0"/>
              </a:rPr>
              <a:t>. Давањето приоритет на „итни случаи“ станува полесно со искуството</a:t>
            </a:r>
            <a:r>
              <a:rPr kumimoji="0" lang="en-GB" sz="2000" b="0" i="0" u="none" strike="noStrike" cap="none" normalizeH="0" baseline="0" dirty="0" smtClean="0">
                <a:ln>
                  <a:noFill/>
                </a:ln>
                <a:solidFill>
                  <a:schemeClr val="tx1"/>
                </a:solidFill>
                <a:effectLst/>
                <a:latin typeface="Calibri" pitchFamily="34" charset="0"/>
                <a:cs typeface="Calibri" pitchFamily="34" charset="0"/>
              </a:rPr>
              <a:t>.</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sp>
        <p:nvSpPr>
          <p:cNvPr id="9" name="Rectangle 8"/>
          <p:cNvSpPr/>
          <p:nvPr/>
        </p:nvSpPr>
        <p:spPr>
          <a:xfrm>
            <a:off x="9982202" y="3320652"/>
            <a:ext cx="7010400" cy="5324535"/>
          </a:xfrm>
          <a:prstGeom prst="rect">
            <a:avLst/>
          </a:prstGeom>
        </p:spPr>
        <p:txBody>
          <a:bodyPr wrap="square">
            <a:spAutoFit/>
          </a:bodyPr>
          <a:lstStyle/>
          <a:p>
            <a:pPr algn="just" eaLnBrk="0" fontAlgn="base" hangingPunct="0">
              <a:spcBef>
                <a:spcPct val="0"/>
              </a:spcBef>
              <a:spcAft>
                <a:spcPct val="0"/>
              </a:spcAft>
            </a:pPr>
            <a:r>
              <a:rPr lang="mk-MK" sz="2000" b="1" dirty="0">
                <a:solidFill>
                  <a:srgbClr val="FD4FB4"/>
                </a:solidFill>
                <a:latin typeface="Calibri" pitchFamily="34" charset="0"/>
                <a:cs typeface="Calibri" pitchFamily="34" charset="0"/>
              </a:rPr>
              <a:t>Управување со вашата канцеларија</a:t>
            </a:r>
            <a:r>
              <a:rPr lang="en-GB" sz="2000" b="1" dirty="0" smtClean="0">
                <a:solidFill>
                  <a:srgbClr val="FD4FB4"/>
                </a:solidFill>
                <a:latin typeface="Calibri" pitchFamily="34" charset="0"/>
                <a:cs typeface="Calibri" pitchFamily="34" charset="0"/>
              </a:rPr>
              <a:t>: </a:t>
            </a:r>
            <a:endParaRPr lang="en-GB" sz="2000" b="1" dirty="0">
              <a:solidFill>
                <a:srgbClr val="FD4FB4"/>
              </a:solidFill>
              <a:latin typeface="Calibri" pitchFamily="34" charset="0"/>
              <a:cs typeface="Calibri" pitchFamily="34" charset="0"/>
            </a:endParaRPr>
          </a:p>
          <a:p>
            <a:pPr algn="just" eaLnBrk="0" fontAlgn="base" hangingPunct="0">
              <a:spcBef>
                <a:spcPct val="0"/>
              </a:spcBef>
              <a:spcAft>
                <a:spcPct val="0"/>
              </a:spcAft>
            </a:pPr>
            <a:r>
              <a:rPr lang="ru-RU" sz="2000" b="1" dirty="0">
                <a:latin typeface="Calibri" pitchFamily="34" charset="0"/>
                <a:cs typeface="Calibri" pitchFamily="34" charset="0"/>
              </a:rPr>
              <a:t>Направете редовна навика да ја одржувате вашата канцеларија организирана и </a:t>
            </a:r>
            <a:r>
              <a:rPr lang="ru-RU" sz="2000" b="1" dirty="0" smtClean="0">
                <a:latin typeface="Calibri" pitchFamily="34" charset="0"/>
                <a:cs typeface="Calibri" pitchFamily="34" charset="0"/>
              </a:rPr>
              <a:t>чиста</a:t>
            </a:r>
            <a:r>
              <a:rPr lang="en-GB" sz="2000" b="1" dirty="0" smtClean="0">
                <a:latin typeface="Calibri" pitchFamily="34" charset="0"/>
                <a:cs typeface="Calibri" pitchFamily="34" charset="0"/>
              </a:rPr>
              <a:t>. </a:t>
            </a:r>
            <a:endParaRPr lang="en-US" sz="2000" dirty="0" smtClean="0">
              <a:latin typeface="Arial" pitchFamily="34" charset="0"/>
              <a:cs typeface="Arial" pitchFamily="34" charset="0"/>
            </a:endParaRPr>
          </a:p>
          <a:p>
            <a:pPr lvl="0" algn="just" eaLnBrk="0" fontAlgn="base" hangingPunct="0">
              <a:spcBef>
                <a:spcPct val="0"/>
              </a:spcBef>
              <a:spcAft>
                <a:spcPct val="0"/>
              </a:spcAft>
              <a:buFontTx/>
              <a:buChar char="•"/>
            </a:pPr>
            <a:r>
              <a:rPr lang="mk-MK" sz="2000" b="1" dirty="0">
                <a:latin typeface="Calibri" pitchFamily="34" charset="0"/>
                <a:cs typeface="Calibri" pitchFamily="34" charset="0"/>
              </a:rPr>
              <a:t>Исчистете </a:t>
            </a:r>
            <a:r>
              <a:rPr lang="mk-MK" sz="2000" b="1" dirty="0" smtClean="0">
                <a:latin typeface="Calibri" pitchFamily="34" charset="0"/>
                <a:cs typeface="Calibri" pitchFamily="34" charset="0"/>
              </a:rPr>
              <a:t>го вашето биро</a:t>
            </a:r>
            <a:r>
              <a:rPr lang="en-GB" sz="2000" b="1" dirty="0" smtClean="0">
                <a:latin typeface="Calibri" pitchFamily="34" charset="0"/>
                <a:cs typeface="Calibri" pitchFamily="34" charset="0"/>
              </a:rPr>
              <a:t>!  </a:t>
            </a:r>
            <a:endParaRPr lang="en-US" sz="2000" dirty="0" smtClean="0">
              <a:latin typeface="Arial" pitchFamily="34" charset="0"/>
              <a:cs typeface="Arial" pitchFamily="34" charset="0"/>
            </a:endParaRPr>
          </a:p>
          <a:p>
            <a:pPr lvl="0" algn="just" eaLnBrk="0" fontAlgn="base" hangingPunct="0">
              <a:spcBef>
                <a:spcPct val="0"/>
              </a:spcBef>
              <a:spcAft>
                <a:spcPct val="0"/>
              </a:spcAft>
              <a:buFontTx/>
              <a:buChar char="•"/>
            </a:pPr>
            <a:r>
              <a:rPr lang="mk-MK" sz="2000" b="1" dirty="0" smtClean="0">
                <a:latin typeface="Calibri" pitchFamily="34" charset="0"/>
                <a:cs typeface="Calibri" pitchFamily="34" charset="0"/>
              </a:rPr>
              <a:t>Исчистете ја вашата канцеларија</a:t>
            </a:r>
            <a:r>
              <a:rPr lang="en-GB" sz="2000" b="1" dirty="0" smtClean="0">
                <a:latin typeface="Calibri" pitchFamily="34" charset="0"/>
                <a:cs typeface="Calibri" pitchFamily="34" charset="0"/>
              </a:rPr>
              <a:t>! </a:t>
            </a:r>
            <a:r>
              <a:rPr lang="ru-RU" sz="2000" dirty="0" smtClean="0">
                <a:latin typeface="Calibri" pitchFamily="34" charset="0"/>
                <a:cs typeface="Calibri" pitchFamily="34" charset="0"/>
              </a:rPr>
              <a:t>Во организирана канцеларија е многу полесно да се снајдете и има </a:t>
            </a:r>
            <a:r>
              <a:rPr lang="ru-RU" sz="2000" dirty="0">
                <a:latin typeface="Calibri" pitchFamily="34" charset="0"/>
                <a:cs typeface="Calibri" pitchFamily="34" charset="0"/>
              </a:rPr>
              <a:t>многу помали шанси да изгубите нешто важно во вашата </a:t>
            </a:r>
            <a:r>
              <a:rPr lang="ru-RU" sz="2000" dirty="0" smtClean="0">
                <a:latin typeface="Calibri" pitchFamily="34" charset="0"/>
                <a:cs typeface="Calibri" pitchFamily="34" charset="0"/>
              </a:rPr>
              <a:t>секојдневна работа.</a:t>
            </a:r>
            <a:endParaRPr lang="en-US" sz="2000" dirty="0">
              <a:latin typeface="Arial" pitchFamily="34" charset="0"/>
              <a:cs typeface="Arial" pitchFamily="34" charset="0"/>
            </a:endParaRPr>
          </a:p>
          <a:p>
            <a:pPr lvl="0" algn="just" eaLnBrk="0" fontAlgn="base" hangingPunct="0">
              <a:spcBef>
                <a:spcPct val="0"/>
              </a:spcBef>
              <a:spcAft>
                <a:spcPct val="0"/>
              </a:spcAft>
              <a:buFontTx/>
              <a:buChar char="•"/>
            </a:pPr>
            <a:r>
              <a:rPr lang="mk-MK" sz="2000" b="1" dirty="0" smtClean="0">
                <a:latin typeface="Calibri" pitchFamily="34" charset="0"/>
                <a:cs typeface="Calibri" pitchFamily="34" charset="0"/>
              </a:rPr>
              <a:t>Обележување</a:t>
            </a:r>
            <a:r>
              <a:rPr lang="en-GB" sz="2000" b="1" dirty="0" smtClean="0">
                <a:latin typeface="Calibri" pitchFamily="34" charset="0"/>
                <a:cs typeface="Calibri" pitchFamily="34" charset="0"/>
              </a:rPr>
              <a:t>: </a:t>
            </a:r>
            <a:r>
              <a:rPr lang="ru-RU" sz="2000" dirty="0">
                <a:latin typeface="Calibri" pitchFamily="34" charset="0"/>
                <a:cs typeface="Calibri" pitchFamily="34" charset="0"/>
              </a:rPr>
              <a:t>Управување со вашите важни документи! Организирајте ги во категории сместени во папки што правилно ги означувате</a:t>
            </a:r>
            <a:r>
              <a:rPr lang="ru-RU" sz="2000" dirty="0" smtClean="0">
                <a:latin typeface="Calibri" pitchFamily="34" charset="0"/>
                <a:cs typeface="Calibri" pitchFamily="34" charset="0"/>
              </a:rPr>
              <a:t>. Организирајте </a:t>
            </a:r>
            <a:r>
              <a:rPr lang="ru-RU" sz="2000" dirty="0">
                <a:latin typeface="Calibri" pitchFamily="34" charset="0"/>
                <a:cs typeface="Calibri" pitchFamily="34" charset="0"/>
              </a:rPr>
              <a:t>ги ставките по категорија и ставете ги во означени кутии, на пример</a:t>
            </a:r>
            <a:r>
              <a:rPr lang="en-GB" sz="2000" dirty="0" smtClean="0">
                <a:latin typeface="Calibri" pitchFamily="34" charset="0"/>
                <a:cs typeface="Calibri" pitchFamily="34" charset="0"/>
              </a:rPr>
              <a:t>:</a:t>
            </a:r>
            <a:endParaRPr lang="en-US" sz="2000" dirty="0">
              <a:latin typeface="Arial" pitchFamily="34" charset="0"/>
              <a:cs typeface="Arial" pitchFamily="34" charset="0"/>
            </a:endParaRPr>
          </a:p>
          <a:p>
            <a:pPr marL="346075" lvl="0" algn="just" eaLnBrk="0" fontAlgn="base" hangingPunct="0">
              <a:spcBef>
                <a:spcPct val="0"/>
              </a:spcBef>
              <a:spcAft>
                <a:spcPct val="0"/>
              </a:spcAft>
              <a:buFont typeface="Wingdings" pitchFamily="2" charset="2"/>
              <a:buChar char="ü"/>
            </a:pPr>
            <a:r>
              <a:rPr lang="ru-RU" sz="2000" dirty="0" smtClean="0">
                <a:latin typeface="Calibri" pitchFamily="34" charset="0"/>
                <a:cs typeface="Calibri" pitchFamily="34" charset="0"/>
              </a:rPr>
              <a:t>Алатки</a:t>
            </a:r>
          </a:p>
          <a:p>
            <a:pPr marL="346075" lvl="0" algn="just" eaLnBrk="0" fontAlgn="base" hangingPunct="0">
              <a:spcBef>
                <a:spcPct val="0"/>
              </a:spcBef>
              <a:spcAft>
                <a:spcPct val="0"/>
              </a:spcAft>
              <a:buFont typeface="Wingdings" pitchFamily="2" charset="2"/>
              <a:buChar char="ü"/>
            </a:pPr>
            <a:r>
              <a:rPr lang="ru-RU" sz="2000" dirty="0" smtClean="0">
                <a:latin typeface="Calibri" pitchFamily="34" charset="0"/>
                <a:cs typeface="Calibri" pitchFamily="34" charset="0"/>
              </a:rPr>
              <a:t>Инструменти</a:t>
            </a:r>
          </a:p>
          <a:p>
            <a:pPr marL="346075" lvl="0" algn="just" eaLnBrk="0" fontAlgn="base" hangingPunct="0">
              <a:spcBef>
                <a:spcPct val="0"/>
              </a:spcBef>
              <a:spcAft>
                <a:spcPct val="0"/>
              </a:spcAft>
              <a:buFont typeface="Wingdings" pitchFamily="2" charset="2"/>
              <a:buChar char="ü"/>
            </a:pPr>
            <a:r>
              <a:rPr lang="ru-RU" sz="2000" dirty="0" smtClean="0">
                <a:latin typeface="Calibri" pitchFamily="34" charset="0"/>
                <a:cs typeface="Calibri" pitchFamily="34" charset="0"/>
              </a:rPr>
              <a:t>резервни делови/компоненти</a:t>
            </a:r>
          </a:p>
          <a:p>
            <a:pPr marL="346075" lvl="0" algn="just" eaLnBrk="0" fontAlgn="base" hangingPunct="0">
              <a:spcBef>
                <a:spcPct val="0"/>
              </a:spcBef>
              <a:spcAft>
                <a:spcPct val="0"/>
              </a:spcAft>
              <a:buFont typeface="Wingdings" pitchFamily="2" charset="2"/>
              <a:buChar char="ü"/>
            </a:pPr>
            <a:r>
              <a:rPr lang="ru-RU" sz="2000" dirty="0" smtClean="0">
                <a:latin typeface="Calibri" pitchFamily="34" charset="0"/>
                <a:cs typeface="Calibri" pitchFamily="34" charset="0"/>
              </a:rPr>
              <a:t>материјали</a:t>
            </a:r>
            <a:r>
              <a:rPr lang="ru-RU" sz="2000" dirty="0">
                <a:latin typeface="Calibri" pitchFamily="34" charset="0"/>
                <a:cs typeface="Calibri" pitchFamily="34" charset="0"/>
              </a:rPr>
              <a:t>/ суровини (по боја, по големина, по корисност) итн</a:t>
            </a:r>
            <a:r>
              <a:rPr lang="en-GB" sz="2000" dirty="0" smtClean="0">
                <a:latin typeface="Calibri" pitchFamily="34" charset="0"/>
                <a:cs typeface="Calibri" pitchFamily="34" charset="0"/>
              </a:rPr>
              <a:t>.</a:t>
            </a:r>
            <a:endParaRPr lang="en-US" sz="2000" dirty="0">
              <a:latin typeface="Arial" pitchFamily="34" charset="0"/>
              <a:cs typeface="Arial" pitchFamily="34" charset="0"/>
            </a:endParaRPr>
          </a:p>
        </p:txBody>
      </p:sp>
      <p:sp>
        <p:nvSpPr>
          <p:cNvPr id="10" name="Rectangle 1"/>
          <p:cNvSpPr>
            <a:spLocks noChangeArrowheads="1"/>
          </p:cNvSpPr>
          <p:nvPr/>
        </p:nvSpPr>
        <p:spPr bwMode="auto">
          <a:xfrm rot="21183392">
            <a:off x="6497292" y="1735886"/>
            <a:ext cx="474335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57175" algn="just" defTabSz="914400" rtl="0" eaLnBrk="1" fontAlgn="base" latinLnBrk="0" hangingPunct="1">
              <a:lnSpc>
                <a:spcPct val="100000"/>
              </a:lnSpc>
              <a:spcBef>
                <a:spcPct val="0"/>
              </a:spcBef>
              <a:spcAft>
                <a:spcPct val="0"/>
              </a:spcAft>
              <a:buClrTx/>
              <a:buSzTx/>
              <a:buFontTx/>
              <a:buNone/>
              <a:tabLst/>
            </a:pPr>
            <a:r>
              <a:rPr kumimoji="0" lang="mk-MK" sz="2400" b="1"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Еве неколку интересни</a:t>
            </a:r>
            <a:r>
              <a:rPr kumimoji="0" lang="mk-MK" sz="2400" b="1" i="0" u="none" strike="noStrike" cap="none" normalizeH="0" dirty="0" smtClean="0">
                <a:ln>
                  <a:noFill/>
                </a:ln>
                <a:solidFill>
                  <a:srgbClr val="7030A0"/>
                </a:solidFill>
                <a:effectLst/>
                <a:latin typeface="Calibri" pitchFamily="34" charset="0"/>
                <a:ea typeface="Times New Roman" pitchFamily="18" charset="0"/>
                <a:cs typeface="Calibri" pitchFamily="34" charset="0"/>
              </a:rPr>
              <a:t> </a:t>
            </a:r>
            <a:r>
              <a:rPr kumimoji="0" lang="mk-MK" sz="2400" b="1"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совети</a:t>
            </a:r>
            <a:r>
              <a:rPr kumimoji="0" lang="en-US" sz="2400" b="1"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a:t>
            </a:r>
            <a:endParaRPr kumimoji="0" lang="en-US" sz="2400" b="1" i="0" u="none" strike="noStrike" cap="none" normalizeH="0" baseline="0" dirty="0">
              <a:ln>
                <a:noFill/>
              </a:ln>
              <a:solidFill>
                <a:srgbClr val="7030A0"/>
              </a:solidFill>
              <a:effectLst/>
              <a:latin typeface="Arial" pitchFamily="34" charset="0"/>
              <a:cs typeface="Arial" pitchFamily="34" charset="0"/>
            </a:endParaRPr>
          </a:p>
        </p:txBody>
      </p:sp>
      <p:sp>
        <p:nvSpPr>
          <p:cNvPr id="11" name="Rectangle 10"/>
          <p:cNvSpPr/>
          <p:nvPr/>
        </p:nvSpPr>
        <p:spPr>
          <a:xfrm>
            <a:off x="381000" y="800100"/>
            <a:ext cx="9144000" cy="830997"/>
          </a:xfrm>
          <a:prstGeom prst="rect">
            <a:avLst/>
          </a:prstGeom>
        </p:spPr>
        <p:txBody>
          <a:bodyPr>
            <a:spAutoFit/>
          </a:bodyPr>
          <a:lstStyle/>
          <a:p>
            <a:r>
              <a:rPr lang="ru-RU" altLang="ko-KR" sz="2400" b="1" dirty="0" smtClean="0">
                <a:solidFill>
                  <a:srgbClr val="FD4FB4"/>
                </a:solidFill>
                <a:ea typeface="Microsoft Sans Serif" panose="020B0604020202020204" pitchFamily="34" charset="0"/>
                <a:cs typeface="Microsoft Sans Serif" panose="020B0604020202020204" pitchFamily="34" charset="0"/>
              </a:rPr>
              <a:t>Секција</a:t>
            </a:r>
            <a:r>
              <a:rPr lang="ru-RU" altLang="ko-KR" sz="2400" b="1" dirty="0" smtClean="0">
                <a:solidFill>
                  <a:srgbClr val="FD4FB4"/>
                </a:solidFill>
                <a:ea typeface="Microsoft Sans Serif" panose="020B0604020202020204" pitchFamily="34" charset="0"/>
                <a:cs typeface="Microsoft Sans Serif" panose="020B0604020202020204" pitchFamily="34" charset="0"/>
              </a:rPr>
              <a:t> </a:t>
            </a:r>
            <a:r>
              <a:rPr lang="ru-RU" altLang="ko-KR" sz="2400" b="1" dirty="0">
                <a:solidFill>
                  <a:srgbClr val="FD4FB4"/>
                </a:solidFill>
                <a:ea typeface="Microsoft Sans Serif" panose="020B0604020202020204" pitchFamily="34" charset="0"/>
                <a:cs typeface="Microsoft Sans Serif" panose="020B0604020202020204" pitchFamily="34" charset="0"/>
              </a:rPr>
              <a:t>1: </a:t>
            </a:r>
            <a:r>
              <a:rPr lang="ru-RU" altLang="ko-KR" sz="2400" b="1" dirty="0" smtClean="0">
                <a:solidFill>
                  <a:srgbClr val="FD4FB4"/>
                </a:solidFill>
                <a:ea typeface="Microsoft Sans Serif" panose="020B0604020202020204" pitchFamily="34" charset="0"/>
                <a:cs typeface="Microsoft Sans Serif" panose="020B0604020202020204" pitchFamily="34" charset="0"/>
              </a:rPr>
              <a:t>Поседување </a:t>
            </a:r>
            <a:r>
              <a:rPr lang="ru-RU" altLang="ko-KR" sz="2400" b="1" dirty="0">
                <a:solidFill>
                  <a:srgbClr val="FD4FB4"/>
                </a:solidFill>
                <a:ea typeface="Microsoft Sans Serif" panose="020B0604020202020204" pitchFamily="34" charset="0"/>
                <a:cs typeface="Microsoft Sans Serif" panose="020B0604020202020204" pitchFamily="34" charset="0"/>
              </a:rPr>
              <a:t>сериозен деловен </a:t>
            </a:r>
            <a:r>
              <a:rPr lang="ru-RU" altLang="ko-KR" sz="2400" b="1" dirty="0" smtClean="0">
                <a:solidFill>
                  <a:srgbClr val="FD4FB4"/>
                </a:solidFill>
                <a:ea typeface="Microsoft Sans Serif" panose="020B0604020202020204" pitchFamily="34" charset="0"/>
                <a:cs typeface="Microsoft Sans Serif" panose="020B0604020202020204" pitchFamily="34" charset="0"/>
              </a:rPr>
              <a:t>став</a:t>
            </a:r>
          </a:p>
          <a:p>
            <a:r>
              <a:rPr lang="ru-RU" sz="2400" b="1" dirty="0">
                <a:solidFill>
                  <a:srgbClr val="AC7BDC"/>
                </a:solidFill>
              </a:rPr>
              <a:t>2.1 Вие сте тој што одлучува</a:t>
            </a:r>
            <a:endParaRPr lang="en-US" sz="2400" dirty="0">
              <a:solidFill>
                <a:srgbClr val="AC7BDC"/>
              </a:solidFill>
            </a:endParaRPr>
          </a:p>
        </p:txBody>
      </p:sp>
      <p:pic>
        <p:nvPicPr>
          <p:cNvPr id="13" name="object 5">
            <a:extLst>
              <a:ext uri="{FF2B5EF4-FFF2-40B4-BE49-F238E27FC236}">
                <a16:creationId xmlns:a16="http://schemas.microsoft.com/office/drawing/2014/main" id="{E062DE47-918A-693F-B87E-1921EB05C7E1}"/>
              </a:ext>
            </a:extLst>
          </p:cNvPr>
          <p:cNvPicPr/>
          <p:nvPr/>
        </p:nvPicPr>
        <p:blipFill>
          <a:blip r:embed="rId2" cstate="print"/>
          <a:stretch>
            <a:fillRect/>
          </a:stretch>
        </p:blipFill>
        <p:spPr>
          <a:xfrm>
            <a:off x="6227773" y="1943100"/>
            <a:ext cx="581024" cy="581024"/>
          </a:xfrm>
          <a:prstGeom prst="rect">
            <a:avLst/>
          </a:prstGeom>
        </p:spPr>
      </p:pic>
      <p:pic>
        <p:nvPicPr>
          <p:cNvPr id="4" name="Picture 3">
            <a:extLst>
              <a:ext uri="{FF2B5EF4-FFF2-40B4-BE49-F238E27FC236}">
                <a16:creationId xmlns:a16="http://schemas.microsoft.com/office/drawing/2014/main" id="{E80058C2-1346-B1C2-6107-1015AA43A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4452" y="2160127"/>
            <a:ext cx="1113468" cy="14007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cana.png"/>
          <p:cNvPicPr>
            <a:picLocks noChangeAspect="1"/>
          </p:cNvPicPr>
          <p:nvPr/>
        </p:nvPicPr>
        <p:blipFill>
          <a:blip r:embed="rId2" cstate="print"/>
          <a:stretch>
            <a:fillRect/>
          </a:stretch>
        </p:blipFill>
        <p:spPr>
          <a:xfrm>
            <a:off x="10668002" y="6591299"/>
            <a:ext cx="949212" cy="914400"/>
          </a:xfrm>
          <a:prstGeom prst="rect">
            <a:avLst/>
          </a:prstGeom>
        </p:spPr>
      </p:pic>
      <p:sp>
        <p:nvSpPr>
          <p:cNvPr id="2" name="TextBox 8">
            <a:extLst>
              <a:ext uri="{FF2B5EF4-FFF2-40B4-BE49-F238E27FC236}">
                <a16:creationId xmlns:a16="http://schemas.microsoft.com/office/drawing/2014/main" id="{B457E1F9-B71E-20E0-77A5-08EF52153978}"/>
              </a:ext>
            </a:extLst>
          </p:cNvPr>
          <p:cNvSpPr txBox="1"/>
          <p:nvPr/>
        </p:nvSpPr>
        <p:spPr>
          <a:xfrm>
            <a:off x="304800" y="190500"/>
            <a:ext cx="15240000" cy="707886"/>
          </a:xfrm>
          <a:prstGeom prst="rect">
            <a:avLst/>
          </a:prstGeom>
          <a:noFill/>
        </p:spPr>
        <p:txBody>
          <a:bodyPr wrap="square" lIns="108000" rIns="108000" rtlCol="0">
            <a:spAutoFit/>
          </a:bodyPr>
          <a:lstStyle/>
          <a:p>
            <a:r>
              <a:rPr lang="ru-RU" altLang="ko-KR" sz="3200" b="1" dirty="0" smtClean="0">
                <a:solidFill>
                  <a:srgbClr val="FD4FB4"/>
                </a:solidFill>
                <a:ea typeface="Microsoft Sans Serif" panose="020B0604020202020204" pitchFamily="34" charset="0"/>
                <a:cs typeface="Microsoft Sans Serif" panose="020B0604020202020204" pitchFamily="34" charset="0"/>
              </a:rPr>
              <a:t>Единица</a:t>
            </a:r>
            <a:r>
              <a:rPr lang="ru-RU" altLang="ko-KR" sz="3200" b="1" dirty="0" smtClean="0">
                <a:solidFill>
                  <a:srgbClr val="FD4FB4"/>
                </a:solidFill>
                <a:ea typeface="Microsoft Sans Serif" panose="020B0604020202020204" pitchFamily="34" charset="0"/>
                <a:cs typeface="Microsoft Sans Serif" panose="020B0604020202020204" pitchFamily="34" charset="0"/>
              </a:rPr>
              <a:t> </a:t>
            </a:r>
            <a:r>
              <a:rPr lang="ru-RU" altLang="ko-KR" sz="3200" b="1" dirty="0">
                <a:solidFill>
                  <a:srgbClr val="FD4FB4"/>
                </a:solidFill>
                <a:ea typeface="Microsoft Sans Serif" panose="020B0604020202020204" pitchFamily="34" charset="0"/>
                <a:cs typeface="Microsoft Sans Serif" panose="020B0604020202020204" pitchFamily="34" charset="0"/>
              </a:rPr>
              <a:t>2: Совети за успешен </a:t>
            </a:r>
            <a:r>
              <a:rPr lang="ru-RU" altLang="ko-KR" sz="3200" b="1" dirty="0" smtClean="0">
                <a:solidFill>
                  <a:srgbClr val="FD4FB4"/>
                </a:solidFill>
                <a:ea typeface="Microsoft Sans Serif" panose="020B0604020202020204" pitchFamily="34" charset="0"/>
                <a:cs typeface="Microsoft Sans Serif" panose="020B0604020202020204" pitchFamily="34" charset="0"/>
              </a:rPr>
              <a:t>семеен </a:t>
            </a:r>
            <a:r>
              <a:rPr lang="ru-RU" altLang="ko-KR" sz="3200" b="1" dirty="0">
                <a:solidFill>
                  <a:srgbClr val="FD4FB4"/>
                </a:solidFill>
                <a:ea typeface="Microsoft Sans Serif" panose="020B0604020202020204" pitchFamily="34" charset="0"/>
                <a:cs typeface="Microsoft Sans Serif" panose="020B0604020202020204" pitchFamily="34" charset="0"/>
              </a:rPr>
              <a:t>бизнис: „Прави го она што го сакаш</a:t>
            </a:r>
            <a:r>
              <a:rPr lang="ru-RU" altLang="ko-KR" sz="4000" b="1" dirty="0">
                <a:solidFill>
                  <a:srgbClr val="FD4FB4"/>
                </a:solidFill>
                <a:ea typeface="Microsoft Sans Serif" panose="020B0604020202020204" pitchFamily="34" charset="0"/>
                <a:cs typeface="Microsoft Sans Serif" panose="020B0604020202020204" pitchFamily="34" charset="0"/>
              </a:rPr>
              <a:t>“</a:t>
            </a:r>
            <a:endParaRPr lang="ko-KR" altLang="en-US" sz="4000" b="1" dirty="0">
              <a:solidFill>
                <a:srgbClr val="FD4FB4"/>
              </a:solidFill>
              <a:cs typeface="Microsoft Sans Serif" panose="020B0604020202020204" pitchFamily="34" charset="0"/>
            </a:endParaRPr>
          </a:p>
        </p:txBody>
      </p:sp>
      <p:sp>
        <p:nvSpPr>
          <p:cNvPr id="3" name="TextBox 7">
            <a:extLst>
              <a:ext uri="{FF2B5EF4-FFF2-40B4-BE49-F238E27FC236}">
                <a16:creationId xmlns:a16="http://schemas.microsoft.com/office/drawing/2014/main" id="{908DF9CA-52FE-B5E9-55D1-0AA3A4015ACA}"/>
              </a:ext>
            </a:extLst>
          </p:cNvPr>
          <p:cNvSpPr txBox="1"/>
          <p:nvPr/>
        </p:nvSpPr>
        <p:spPr>
          <a:xfrm>
            <a:off x="381000" y="723900"/>
            <a:ext cx="9677399" cy="461666"/>
          </a:xfrm>
          <a:prstGeom prst="rect">
            <a:avLst/>
          </a:prstGeom>
          <a:noFill/>
        </p:spPr>
        <p:txBody>
          <a:bodyPr wrap="square" rtlCol="0">
            <a:spAutoFit/>
          </a:bodyPr>
          <a:lstStyle/>
          <a:p>
            <a:r>
              <a:rPr lang="mk-MK" altLang="ko-KR" sz="2400" b="1" dirty="0" smtClean="0">
                <a:solidFill>
                  <a:srgbClr val="FD4FB4"/>
                </a:solidFill>
                <a:ea typeface="Microsoft Sans Serif" panose="020B0604020202020204" pitchFamily="34" charset="0"/>
                <a:cs typeface="Microsoft Sans Serif" panose="020B0604020202020204" pitchFamily="34" charset="0"/>
              </a:rPr>
              <a:t>Секција</a:t>
            </a:r>
            <a:r>
              <a:rPr lang="en-US" altLang="ko-KR" sz="2400" b="1" dirty="0" smtClean="0">
                <a:solidFill>
                  <a:srgbClr val="FD4FB4"/>
                </a:solidFill>
                <a:ea typeface="Microsoft Sans Serif" panose="020B0604020202020204" pitchFamily="34" charset="0"/>
                <a:cs typeface="Microsoft Sans Serif" panose="020B0604020202020204" pitchFamily="34" charset="0"/>
              </a:rPr>
              <a:t> </a:t>
            </a:r>
            <a:r>
              <a:rPr lang="en-US" altLang="ko-KR" sz="2400" b="1" dirty="0">
                <a:solidFill>
                  <a:srgbClr val="FD4FB4"/>
                </a:solidFill>
                <a:ea typeface="Microsoft Sans Serif" panose="020B0604020202020204" pitchFamily="34" charset="0"/>
                <a:cs typeface="Microsoft Sans Serif" panose="020B0604020202020204" pitchFamily="34" charset="0"/>
              </a:rPr>
              <a:t>2: </a:t>
            </a:r>
            <a:r>
              <a:rPr lang="mk-MK" sz="2400" b="1" dirty="0" smtClean="0">
                <a:solidFill>
                  <a:srgbClr val="FD4FB4"/>
                </a:solidFill>
                <a:effectLst/>
                <a:ea typeface="Times New Roman" panose="02020603050405020304" pitchFamily="18" charset="0"/>
              </a:rPr>
              <a:t>Станете експерт</a:t>
            </a:r>
            <a:endParaRPr lang="en-US" altLang="ko-KR" sz="2400" b="1" dirty="0">
              <a:solidFill>
                <a:srgbClr val="FD4FB4"/>
              </a:solidFill>
              <a:ea typeface="Microsoft Sans Serif" panose="020B0604020202020204" pitchFamily="34" charset="0"/>
              <a:cs typeface="Microsoft Sans Serif" panose="020B0604020202020204" pitchFamily="34" charset="0"/>
            </a:endParaRPr>
          </a:p>
        </p:txBody>
      </p:sp>
      <p:sp>
        <p:nvSpPr>
          <p:cNvPr id="2049" name="Rectangle 1"/>
          <p:cNvSpPr>
            <a:spLocks noChangeArrowheads="1"/>
          </p:cNvSpPr>
          <p:nvPr/>
        </p:nvSpPr>
        <p:spPr bwMode="auto">
          <a:xfrm>
            <a:off x="381000" y="1258788"/>
            <a:ext cx="13563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n-GB" sz="2400" b="1" i="0" u="none" strike="noStrike" cap="none" normalizeH="0" baseline="0" dirty="0">
                <a:ln>
                  <a:noFill/>
                </a:ln>
                <a:solidFill>
                  <a:srgbClr val="AC7BDC"/>
                </a:solidFill>
                <a:effectLst/>
                <a:ea typeface="Times New Roman" pitchFamily="18" charset="0"/>
                <a:cs typeface="Calibri" pitchFamily="34" charset="0"/>
              </a:rPr>
              <a:t>2.2. </a:t>
            </a:r>
            <a:r>
              <a:rPr lang="ru-RU" sz="2400" b="1" dirty="0">
                <a:solidFill>
                  <a:srgbClr val="AC7BDC"/>
                </a:solidFill>
                <a:ea typeface="Times New Roman" pitchFamily="18" charset="0"/>
                <a:cs typeface="Calibri" pitchFamily="34" charset="0"/>
              </a:rPr>
              <a:t>Преземете ја улогата на експерт</a:t>
            </a:r>
            <a:r>
              <a:rPr kumimoji="0" lang="en-GB" sz="2400" b="1" i="0" u="none" strike="noStrike" cap="none" normalizeH="0" baseline="0" dirty="0" smtClean="0">
                <a:ln>
                  <a:noFill/>
                </a:ln>
                <a:solidFill>
                  <a:srgbClr val="AC7BDC"/>
                </a:solidFill>
                <a:effectLst/>
                <a:ea typeface="Times New Roman" pitchFamily="18" charset="0"/>
                <a:cs typeface="Calibri" pitchFamily="34" charset="0"/>
              </a:rPr>
              <a:t>.</a:t>
            </a:r>
            <a:r>
              <a:rPr kumimoji="0" lang="en-GB" sz="2400" b="0" i="0" u="none" strike="noStrike" cap="none" normalizeH="0" baseline="0" dirty="0" smtClean="0">
                <a:ln>
                  <a:noFill/>
                </a:ln>
                <a:solidFill>
                  <a:srgbClr val="AC7BDC"/>
                </a:solidFill>
                <a:effectLst/>
                <a:ea typeface="Times New Roman" pitchFamily="18" charset="0"/>
                <a:cs typeface="Calibri" pitchFamily="34" charset="0"/>
              </a:rPr>
              <a:t> </a:t>
            </a:r>
            <a:endParaRPr kumimoji="0" lang="en-US" sz="2400" b="0" i="0" u="none" strike="noStrike" cap="none" normalizeH="0" baseline="0" dirty="0">
              <a:ln>
                <a:noFill/>
              </a:ln>
              <a:solidFill>
                <a:srgbClr val="AC7BDC"/>
              </a:solidFill>
              <a:effectLst/>
              <a:cs typeface="Arial" pitchFamily="34" charset="0"/>
            </a:endParaRPr>
          </a:p>
          <a:p>
            <a:pPr lvl="0" algn="just" eaLnBrk="0" fontAlgn="base" hangingPunct="0">
              <a:spcBef>
                <a:spcPct val="0"/>
              </a:spcBef>
              <a:spcAft>
                <a:spcPct val="0"/>
              </a:spcAft>
            </a:pPr>
            <a:r>
              <a:rPr kumimoji="0" lang="en-GB" sz="2000" b="0" i="0" u="none" strike="noStrike" cap="none" normalizeH="0" baseline="0" dirty="0">
                <a:ln>
                  <a:noFill/>
                </a:ln>
                <a:solidFill>
                  <a:schemeClr val="tx1"/>
                </a:solidFill>
                <a:effectLst/>
                <a:ea typeface="Times New Roman" pitchFamily="18" charset="0"/>
                <a:cs typeface="Calibri" pitchFamily="34" charset="0"/>
              </a:rPr>
              <a:t>	</a:t>
            </a:r>
            <a:r>
              <a:rPr lang="ru-RU" sz="2000" dirty="0">
                <a:ea typeface="Times New Roman" pitchFamily="18" charset="0"/>
                <a:cs typeface="Calibri" pitchFamily="34" charset="0"/>
              </a:rPr>
              <a:t>Луѓето ги почитуваат оние кои знаат повеќе </a:t>
            </a:r>
            <a:r>
              <a:rPr lang="ru-RU" sz="2000" dirty="0" smtClean="0">
                <a:ea typeface="Times New Roman" pitchFamily="18" charset="0"/>
                <a:cs typeface="Calibri" pitchFamily="34" charset="0"/>
              </a:rPr>
              <a:t>од нив. </a:t>
            </a:r>
            <a:r>
              <a:rPr lang="ru-RU" sz="2000" dirty="0">
                <a:ea typeface="Times New Roman" pitchFamily="18" charset="0"/>
                <a:cs typeface="Calibri" pitchFamily="34" charset="0"/>
              </a:rPr>
              <a:t>Со специјализирање, ја преземате улогата на претпоставен експерт, дури и ако штотуку сте го започнале вашиот бизнис</a:t>
            </a:r>
            <a:r>
              <a:rPr kumimoji="0" lang="en-GB" sz="2000" b="0" i="0" u="none" strike="noStrike" cap="none" normalizeH="0" baseline="0" dirty="0" smtClean="0">
                <a:ln>
                  <a:noFill/>
                </a:ln>
                <a:solidFill>
                  <a:schemeClr val="tx1"/>
                </a:solidFill>
                <a:effectLst/>
                <a:ea typeface="Times New Roman" pitchFamily="18" charset="0"/>
                <a:cs typeface="Calibri" pitchFamily="34" charset="0"/>
              </a:rPr>
              <a:t>. </a:t>
            </a:r>
            <a:endParaRPr kumimoji="0" lang="en-US" sz="2000" b="0" i="0" u="none" strike="noStrike" cap="none" normalizeH="0" baseline="0" dirty="0">
              <a:ln>
                <a:noFill/>
              </a:ln>
              <a:solidFill>
                <a:schemeClr val="tx1"/>
              </a:solidFill>
              <a:effectLst/>
              <a:cs typeface="Arial" pitchFamily="34" charset="0"/>
            </a:endParaRPr>
          </a:p>
        </p:txBody>
      </p:sp>
      <p:sp>
        <p:nvSpPr>
          <p:cNvPr id="5" name="Rectangle 4"/>
          <p:cNvSpPr/>
          <p:nvPr/>
        </p:nvSpPr>
        <p:spPr>
          <a:xfrm>
            <a:off x="1645288" y="2790228"/>
            <a:ext cx="6781800" cy="5663089"/>
          </a:xfrm>
          <a:prstGeom prst="rect">
            <a:avLst/>
          </a:prstGeom>
        </p:spPr>
        <p:txBody>
          <a:bodyPr wrap="square">
            <a:spAutoFit/>
          </a:bodyPr>
          <a:lstStyle/>
          <a:p>
            <a:pPr lvl="0" eaLnBrk="0" fontAlgn="base" hangingPunct="0">
              <a:spcBef>
                <a:spcPct val="0"/>
              </a:spcBef>
              <a:spcAft>
                <a:spcPct val="0"/>
              </a:spcAft>
            </a:pPr>
            <a:r>
              <a:rPr lang="mk-MK" b="1" dirty="0">
                <a:solidFill>
                  <a:srgbClr val="7030A0"/>
                </a:solidFill>
                <a:ea typeface="Times New Roman" pitchFamily="18" charset="0"/>
                <a:cs typeface="Calibri" pitchFamily="34" charset="0"/>
              </a:rPr>
              <a:t>2.2.1 Помодоро </a:t>
            </a:r>
            <a:r>
              <a:rPr lang="mk-MK" b="1" dirty="0" smtClean="0">
                <a:solidFill>
                  <a:srgbClr val="7030A0"/>
                </a:solidFill>
                <a:ea typeface="Times New Roman" pitchFamily="18" charset="0"/>
                <a:cs typeface="Calibri" pitchFamily="34" charset="0"/>
              </a:rPr>
              <a:t>техника</a:t>
            </a:r>
          </a:p>
          <a:p>
            <a:pPr lvl="0" eaLnBrk="0" fontAlgn="base" hangingPunct="0">
              <a:spcBef>
                <a:spcPct val="0"/>
              </a:spcBef>
              <a:spcAft>
                <a:spcPct val="0"/>
              </a:spcAft>
            </a:pPr>
            <a:r>
              <a:rPr lang="ru-RU" dirty="0">
                <a:ea typeface="Times New Roman" pitchFamily="18" charset="0"/>
                <a:cs typeface="Calibri" pitchFamily="34" charset="0"/>
              </a:rPr>
              <a:t>Помодоро техниката е метод за </a:t>
            </a:r>
            <a:r>
              <a:rPr lang="ru-RU" b="1" dirty="0">
                <a:ea typeface="Times New Roman" pitchFamily="18" charset="0"/>
                <a:cs typeface="Calibri" pitchFamily="34" charset="0"/>
              </a:rPr>
              <a:t>управување со времето</a:t>
            </a:r>
            <a:r>
              <a:rPr lang="ru-RU" dirty="0">
                <a:ea typeface="Times New Roman" pitchFamily="18" charset="0"/>
                <a:cs typeface="Calibri" pitchFamily="34" charset="0"/>
              </a:rPr>
              <a:t>. Користи </a:t>
            </a:r>
            <a:r>
              <a:rPr lang="ru-RU" dirty="0" smtClean="0">
                <a:ea typeface="Times New Roman" pitchFamily="18" charset="0"/>
                <a:cs typeface="Calibri" pitchFamily="34" charset="0"/>
              </a:rPr>
              <a:t>кујнски тајмер што ќе </a:t>
            </a:r>
            <a:r>
              <a:rPr lang="ru-RU" dirty="0">
                <a:ea typeface="Times New Roman" pitchFamily="18" charset="0"/>
                <a:cs typeface="Calibri" pitchFamily="34" charset="0"/>
              </a:rPr>
              <a:t>ја дели работата во интервали, обично во должина од 25 минути, одделени со кратки паузи</a:t>
            </a:r>
            <a:r>
              <a:rPr lang="en-GB" dirty="0" smtClean="0">
                <a:ea typeface="Times New Roman" pitchFamily="18" charset="0"/>
                <a:cs typeface="Calibri" pitchFamily="34" charset="0"/>
              </a:rPr>
              <a:t>. </a:t>
            </a:r>
            <a:endParaRPr lang="en-GB" dirty="0">
              <a:ea typeface="Times New Roman" pitchFamily="18" charset="0"/>
              <a:cs typeface="Calibri" pitchFamily="34" charset="0"/>
            </a:endParaRPr>
          </a:p>
          <a:p>
            <a:pPr marL="1427163" lvl="0" algn="just" fontAlgn="base">
              <a:spcBef>
                <a:spcPct val="0"/>
              </a:spcBef>
              <a:spcAft>
                <a:spcPct val="0"/>
              </a:spcAft>
            </a:pPr>
            <a:endParaRPr lang="en-US" dirty="0">
              <a:cs typeface="Arial" pitchFamily="34" charset="0"/>
            </a:endParaRPr>
          </a:p>
          <a:p>
            <a:pPr lvl="0" algn="just" fontAlgn="base">
              <a:spcBef>
                <a:spcPct val="0"/>
              </a:spcBef>
              <a:spcAft>
                <a:spcPct val="0"/>
              </a:spcAft>
            </a:pPr>
            <a:r>
              <a:rPr lang="ru-RU" sz="2000" b="1" dirty="0">
                <a:solidFill>
                  <a:srgbClr val="7030A0"/>
                </a:solidFill>
                <a:ea typeface="Times New Roman" pitchFamily="18" charset="0"/>
                <a:cs typeface="Calibri" pitchFamily="34" charset="0"/>
              </a:rPr>
              <a:t>Оригиналната техника има шест чекори</a:t>
            </a:r>
            <a:r>
              <a:rPr lang="en-GB" sz="2000" dirty="0" smtClean="0">
                <a:solidFill>
                  <a:srgbClr val="7030A0"/>
                </a:solidFill>
                <a:ea typeface="Times New Roman" pitchFamily="18" charset="0"/>
                <a:cs typeface="Calibri" pitchFamily="34" charset="0"/>
              </a:rPr>
              <a:t>:</a:t>
            </a:r>
            <a:endParaRPr lang="en-GB" sz="2000" dirty="0">
              <a:solidFill>
                <a:srgbClr val="7030A0"/>
              </a:solidFill>
              <a:ea typeface="Times New Roman" pitchFamily="18" charset="0"/>
              <a:cs typeface="Calibri" pitchFamily="34" charset="0"/>
            </a:endParaRPr>
          </a:p>
          <a:p>
            <a:pPr marL="342900" lvl="0" indent="-342900" algn="just" eaLnBrk="0" fontAlgn="base" hangingPunct="0">
              <a:spcBef>
                <a:spcPct val="0"/>
              </a:spcBef>
              <a:spcAft>
                <a:spcPct val="0"/>
              </a:spcAft>
              <a:buFont typeface="+mj-lt"/>
              <a:buAutoNum type="arabicPeriod"/>
            </a:pPr>
            <a:r>
              <a:rPr lang="ru-RU" dirty="0">
                <a:latin typeface="Calibri" pitchFamily="34" charset="0"/>
                <a:cs typeface="Calibri" pitchFamily="34" charset="0"/>
              </a:rPr>
              <a:t>Одлучете </a:t>
            </a:r>
            <a:r>
              <a:rPr lang="ru-RU" dirty="0" smtClean="0">
                <a:latin typeface="Calibri" pitchFamily="34" charset="0"/>
                <a:cs typeface="Calibri" pitchFamily="34" charset="0"/>
              </a:rPr>
              <a:t>која задача ќе </a:t>
            </a:r>
            <a:r>
              <a:rPr lang="ru-RU" dirty="0">
                <a:latin typeface="Calibri" pitchFamily="34" charset="0"/>
                <a:cs typeface="Calibri" pitchFamily="34" charset="0"/>
              </a:rPr>
              <a:t>ја завршите</a:t>
            </a:r>
            <a:r>
              <a:rPr lang="ru-RU" dirty="0" smtClean="0">
                <a:latin typeface="Calibri" pitchFamily="34" charset="0"/>
                <a:cs typeface="Calibri" pitchFamily="34" charset="0"/>
              </a:rPr>
              <a:t>.</a:t>
            </a:r>
          </a:p>
          <a:p>
            <a:pPr marL="342900" lvl="0" indent="-342900" algn="just" eaLnBrk="0" fontAlgn="base" hangingPunct="0">
              <a:spcBef>
                <a:spcPct val="0"/>
              </a:spcBef>
              <a:spcAft>
                <a:spcPct val="0"/>
              </a:spcAft>
              <a:buFont typeface="+mj-lt"/>
              <a:buAutoNum type="arabicPeriod"/>
            </a:pPr>
            <a:r>
              <a:rPr lang="ru-RU" dirty="0" smtClean="0">
                <a:latin typeface="Calibri" pitchFamily="34" charset="0"/>
                <a:cs typeface="Calibri" pitchFamily="34" charset="0"/>
              </a:rPr>
              <a:t>Поставете </a:t>
            </a:r>
            <a:r>
              <a:rPr lang="ru-RU" dirty="0">
                <a:latin typeface="Calibri" pitchFamily="34" charset="0"/>
                <a:cs typeface="Calibri" pitchFamily="34" charset="0"/>
              </a:rPr>
              <a:t>го помодоро тајмерот (обично 25 минути</a:t>
            </a:r>
            <a:r>
              <a:rPr lang="ru-RU" dirty="0" smtClean="0">
                <a:latin typeface="Calibri" pitchFamily="34" charset="0"/>
                <a:cs typeface="Calibri" pitchFamily="34" charset="0"/>
              </a:rPr>
              <a:t>).</a:t>
            </a:r>
          </a:p>
          <a:p>
            <a:pPr marL="342900" lvl="0" indent="-342900" algn="just" eaLnBrk="0" fontAlgn="base" hangingPunct="0">
              <a:spcBef>
                <a:spcPct val="0"/>
              </a:spcBef>
              <a:spcAft>
                <a:spcPct val="0"/>
              </a:spcAft>
              <a:buFont typeface="+mj-lt"/>
              <a:buAutoNum type="arabicPeriod"/>
            </a:pPr>
            <a:r>
              <a:rPr lang="ru-RU" dirty="0" smtClean="0">
                <a:latin typeface="Calibri" pitchFamily="34" charset="0"/>
                <a:cs typeface="Calibri" pitchFamily="34" charset="0"/>
              </a:rPr>
              <a:t>Работете </a:t>
            </a:r>
            <a:r>
              <a:rPr lang="ru-RU" dirty="0">
                <a:latin typeface="Calibri" pitchFamily="34" charset="0"/>
                <a:cs typeface="Calibri" pitchFamily="34" charset="0"/>
              </a:rPr>
              <a:t>на задачата</a:t>
            </a:r>
            <a:r>
              <a:rPr lang="ru-RU" dirty="0" smtClean="0">
                <a:latin typeface="Calibri" pitchFamily="34" charset="0"/>
                <a:cs typeface="Calibri" pitchFamily="34" charset="0"/>
              </a:rPr>
              <a:t>.</a:t>
            </a:r>
          </a:p>
          <a:p>
            <a:pPr marL="342900" lvl="0" indent="-342900" algn="just" eaLnBrk="0" fontAlgn="base" hangingPunct="0">
              <a:spcBef>
                <a:spcPct val="0"/>
              </a:spcBef>
              <a:spcAft>
                <a:spcPct val="0"/>
              </a:spcAft>
              <a:buFont typeface="+mj-lt"/>
              <a:buAutoNum type="arabicPeriod"/>
            </a:pPr>
            <a:r>
              <a:rPr lang="ru-RU" dirty="0" smtClean="0">
                <a:latin typeface="Calibri" pitchFamily="34" charset="0"/>
                <a:cs typeface="Calibri" pitchFamily="34" charset="0"/>
              </a:rPr>
              <a:t>Завршете </a:t>
            </a:r>
            <a:r>
              <a:rPr lang="ru-RU" dirty="0">
                <a:latin typeface="Calibri" pitchFamily="34" charset="0"/>
                <a:cs typeface="Calibri" pitchFamily="34" charset="0"/>
              </a:rPr>
              <a:t>ја работата кога ќе заѕвони тајмерот и направете кратка пауза (обично 5–10 минути</a:t>
            </a:r>
            <a:r>
              <a:rPr lang="ru-RU" dirty="0" smtClean="0">
                <a:latin typeface="Calibri" pitchFamily="34" charset="0"/>
                <a:cs typeface="Calibri" pitchFamily="34" charset="0"/>
              </a:rPr>
              <a:t>).</a:t>
            </a:r>
          </a:p>
          <a:p>
            <a:pPr marL="342900" lvl="0" indent="-342900" algn="just" eaLnBrk="0" fontAlgn="base" hangingPunct="0">
              <a:spcBef>
                <a:spcPct val="0"/>
              </a:spcBef>
              <a:spcAft>
                <a:spcPct val="0"/>
              </a:spcAft>
              <a:buFont typeface="+mj-lt"/>
              <a:buAutoNum type="arabicPeriod"/>
            </a:pPr>
            <a:r>
              <a:rPr lang="ru-RU" dirty="0" smtClean="0">
                <a:latin typeface="Calibri" pitchFamily="34" charset="0"/>
                <a:cs typeface="Calibri" pitchFamily="34" charset="0"/>
              </a:rPr>
              <a:t>Ако </a:t>
            </a:r>
            <a:r>
              <a:rPr lang="ru-RU" dirty="0">
                <a:latin typeface="Calibri" pitchFamily="34" charset="0"/>
                <a:cs typeface="Calibri" pitchFamily="34" charset="0"/>
              </a:rPr>
              <a:t>сте завршиле помалку од три </a:t>
            </a:r>
            <a:r>
              <a:rPr lang="ru-RU" dirty="0" smtClean="0">
                <a:latin typeface="Calibri" pitchFamily="34" charset="0"/>
                <a:cs typeface="Calibri" pitchFamily="34" charset="0"/>
              </a:rPr>
              <a:t>помодоро чекори, </a:t>
            </a:r>
            <a:r>
              <a:rPr lang="ru-RU" dirty="0">
                <a:latin typeface="Calibri" pitchFamily="34" charset="0"/>
                <a:cs typeface="Calibri" pitchFamily="34" charset="0"/>
              </a:rPr>
              <a:t>вратете се на чекор 2 и повторете додека не поминете низ сите три </a:t>
            </a:r>
            <a:r>
              <a:rPr lang="ru-RU" dirty="0" smtClean="0">
                <a:latin typeface="Calibri" pitchFamily="34" charset="0"/>
                <a:cs typeface="Calibri" pitchFamily="34" charset="0"/>
              </a:rPr>
              <a:t>помодоро чекори.</a:t>
            </a:r>
          </a:p>
          <a:p>
            <a:pPr marL="342900" lvl="0" indent="-342900" algn="just" eaLnBrk="0" fontAlgn="base" hangingPunct="0">
              <a:spcBef>
                <a:spcPct val="0"/>
              </a:spcBef>
              <a:spcAft>
                <a:spcPct val="0"/>
              </a:spcAft>
              <a:buFont typeface="+mj-lt"/>
              <a:buAutoNum type="arabicPeriod"/>
            </a:pPr>
            <a:r>
              <a:rPr lang="ru-RU" dirty="0" smtClean="0">
                <a:latin typeface="Calibri" pitchFamily="34" charset="0"/>
                <a:cs typeface="Calibri" pitchFamily="34" charset="0"/>
              </a:rPr>
              <a:t>Откако </a:t>
            </a:r>
            <a:r>
              <a:rPr lang="ru-RU" dirty="0">
                <a:latin typeface="Calibri" pitchFamily="34" charset="0"/>
                <a:cs typeface="Calibri" pitchFamily="34" charset="0"/>
              </a:rPr>
              <a:t>ќе се направат три </a:t>
            </a:r>
            <a:r>
              <a:rPr lang="ru-RU" dirty="0" smtClean="0">
                <a:latin typeface="Calibri" pitchFamily="34" charset="0"/>
                <a:cs typeface="Calibri" pitchFamily="34" charset="0"/>
              </a:rPr>
              <a:t>помодоро чекори, </a:t>
            </a:r>
            <a:r>
              <a:rPr lang="ru-RU" dirty="0">
                <a:latin typeface="Calibri" pitchFamily="34" charset="0"/>
                <a:cs typeface="Calibri" pitchFamily="34" charset="0"/>
              </a:rPr>
              <a:t>земете го четвртото помодоро и потоа направете долга пауза (обично 20 до 30 минути). Откако ќе заврши долгата пауза, вратете се на чекор 2</a:t>
            </a:r>
            <a:r>
              <a:rPr lang="en-GB" dirty="0" smtClean="0">
                <a:latin typeface="Calibri" pitchFamily="34" charset="0"/>
                <a:cs typeface="Calibri" pitchFamily="34" charset="0"/>
              </a:rPr>
              <a:t>. </a:t>
            </a:r>
            <a:endParaRPr lang="en-GB" dirty="0">
              <a:latin typeface="Calibri" pitchFamily="34" charset="0"/>
              <a:cs typeface="Calibri" pitchFamily="34" charset="0"/>
            </a:endParaRPr>
          </a:p>
          <a:p>
            <a:pPr marL="342900" lvl="0" indent="-342900" eaLnBrk="0" fontAlgn="base" hangingPunct="0">
              <a:spcBef>
                <a:spcPct val="0"/>
              </a:spcBef>
              <a:spcAft>
                <a:spcPct val="0"/>
              </a:spcAft>
            </a:pPr>
            <a:r>
              <a:rPr lang="mk-MK" dirty="0" smtClean="0">
                <a:latin typeface="Calibri" pitchFamily="34" charset="0"/>
                <a:cs typeface="Calibri" pitchFamily="34" charset="0"/>
              </a:rPr>
              <a:t>За повеќе информации</a:t>
            </a:r>
            <a:r>
              <a:rPr lang="en-GB" dirty="0" smtClean="0">
                <a:latin typeface="Calibri" pitchFamily="34" charset="0"/>
                <a:cs typeface="Calibri" pitchFamily="34" charset="0"/>
              </a:rPr>
              <a:t>:</a:t>
            </a:r>
            <a:r>
              <a:rPr lang="en-GB" sz="1400" b="1" dirty="0" smtClean="0">
                <a:latin typeface="Calibri" pitchFamily="34" charset="0"/>
                <a:cs typeface="Calibri" pitchFamily="34" charset="0"/>
                <a:hlinkClick r:id="rId3"/>
              </a:rPr>
              <a:t>https</a:t>
            </a:r>
            <a:r>
              <a:rPr lang="en-GB" sz="1400" b="1" dirty="0">
                <a:latin typeface="Calibri" pitchFamily="34" charset="0"/>
                <a:cs typeface="Calibri" pitchFamily="34" charset="0"/>
                <a:hlinkClick r:id="rId3"/>
              </a:rPr>
              <a:t>://en.wikipedia.org/wiki/Pomodoro_Technique</a:t>
            </a:r>
            <a:endParaRPr lang="en-GB" sz="1400" dirty="0">
              <a:latin typeface="Arial" pitchFamily="34" charset="0"/>
              <a:cs typeface="Arial" pitchFamily="34" charset="0"/>
            </a:endParaRPr>
          </a:p>
          <a:p>
            <a:pPr lvl="0" algn="just" eaLnBrk="0" fontAlgn="base" hangingPunct="0">
              <a:spcBef>
                <a:spcPct val="0"/>
              </a:spcBef>
              <a:spcAft>
                <a:spcPct val="0"/>
              </a:spcAft>
            </a:pPr>
            <a:endParaRPr lang="en-US" dirty="0">
              <a:cs typeface="Arial" pitchFamily="34" charset="0"/>
            </a:endParaRPr>
          </a:p>
        </p:txBody>
      </p:sp>
      <p:sp>
        <p:nvSpPr>
          <p:cNvPr id="2052" name="Rectangle 4"/>
          <p:cNvSpPr>
            <a:spLocks noChangeArrowheads="1"/>
          </p:cNvSpPr>
          <p:nvPr/>
        </p:nvSpPr>
        <p:spPr bwMode="auto">
          <a:xfrm>
            <a:off x="13106400" y="3282434"/>
            <a:ext cx="43434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ru-RU" sz="2400" b="1" dirty="0">
                <a:solidFill>
                  <a:srgbClr val="7030A0"/>
                </a:solidFill>
                <a:latin typeface="Calibri" pitchFamily="34" charset="0"/>
                <a:ea typeface="Times New Roman" pitchFamily="18" charset="0"/>
                <a:cs typeface="Calibri" pitchFamily="34" charset="0"/>
              </a:rPr>
              <a:t>НАШИОТ СОВЕТ Е ОВАА ТЕХНИКА ДА ЈА </a:t>
            </a:r>
            <a:r>
              <a:rPr lang="ru-RU" sz="2400" b="1" dirty="0" smtClean="0">
                <a:solidFill>
                  <a:srgbClr val="7030A0"/>
                </a:solidFill>
                <a:latin typeface="Calibri" pitchFamily="34" charset="0"/>
                <a:ea typeface="Times New Roman" pitchFamily="18" charset="0"/>
                <a:cs typeface="Calibri" pitchFamily="34" charset="0"/>
              </a:rPr>
              <a:t>ПРИЛАГОДИТЕ СПОРЕД </a:t>
            </a:r>
            <a:r>
              <a:rPr lang="ru-RU" sz="2400" b="1" dirty="0">
                <a:solidFill>
                  <a:srgbClr val="7030A0"/>
                </a:solidFill>
                <a:latin typeface="Calibri" pitchFamily="34" charset="0"/>
                <a:ea typeface="Times New Roman" pitchFamily="18" charset="0"/>
                <a:cs typeface="Calibri" pitchFamily="34" charset="0"/>
              </a:rPr>
              <a:t>ВАШИТЕ ПОТРЕБИ</a:t>
            </a:r>
            <a:r>
              <a:rPr kumimoji="0" lang="en-GB" sz="2400" b="0" i="0" u="none" strike="noStrike" cap="none" normalizeH="0" baseline="0" dirty="0" smtClean="0">
                <a:ln>
                  <a:noFill/>
                </a:ln>
                <a:solidFill>
                  <a:srgbClr val="7030A0"/>
                </a:solidFill>
                <a:effectLst/>
                <a:latin typeface="Calibri" pitchFamily="34" charset="0"/>
                <a:ea typeface="Times New Roman" pitchFamily="18" charset="0"/>
                <a:cs typeface="Calibri" pitchFamily="34" charset="0"/>
              </a:rPr>
              <a:t>:</a:t>
            </a:r>
            <a:endParaRPr kumimoji="0" lang="en-GB" sz="2400" b="0" i="0" u="none" strike="noStrike" cap="none" normalizeH="0" baseline="0" dirty="0">
              <a:ln>
                <a:noFill/>
              </a:ln>
              <a:solidFill>
                <a:srgbClr val="7030A0"/>
              </a:solidFill>
              <a:effectLst/>
              <a:latin typeface="Arial" pitchFamily="34" charset="0"/>
              <a:cs typeface="Arial" pitchFamily="34" charset="0"/>
            </a:endParaRPr>
          </a:p>
        </p:txBody>
      </p:sp>
      <p:pic>
        <p:nvPicPr>
          <p:cNvPr id="2053" name="Picture 5" descr="C:\Users\Noi\Desktop\wide\1.png"/>
          <p:cNvPicPr>
            <a:picLocks noChangeAspect="1" noChangeArrowheads="1"/>
          </p:cNvPicPr>
          <p:nvPr/>
        </p:nvPicPr>
        <p:blipFill>
          <a:blip r:embed="rId4"/>
          <a:srcRect/>
          <a:stretch>
            <a:fillRect/>
          </a:stretch>
        </p:blipFill>
        <p:spPr bwMode="auto">
          <a:xfrm>
            <a:off x="273688" y="2843950"/>
            <a:ext cx="1371600" cy="1270906"/>
          </a:xfrm>
          <a:prstGeom prst="rect">
            <a:avLst/>
          </a:prstGeom>
          <a:noFill/>
        </p:spPr>
      </p:pic>
      <p:pic>
        <p:nvPicPr>
          <p:cNvPr id="2054" name="Picture 6" descr="C:\Users\Noi\Desktop\wide\POMODORO.png"/>
          <p:cNvPicPr>
            <a:picLocks noChangeAspect="1" noChangeArrowheads="1"/>
          </p:cNvPicPr>
          <p:nvPr/>
        </p:nvPicPr>
        <p:blipFill>
          <a:blip r:embed="rId5">
            <a:clrChange>
              <a:clrFrom>
                <a:srgbClr val="F8F8F8"/>
              </a:clrFrom>
              <a:clrTo>
                <a:srgbClr val="F8F8F8">
                  <a:alpha val="0"/>
                </a:srgbClr>
              </a:clrTo>
            </a:clrChange>
          </a:blip>
          <a:srcRect l="23958" t="24446" r="23578" b="17666"/>
          <a:stretch>
            <a:fillRect/>
          </a:stretch>
        </p:blipFill>
        <p:spPr bwMode="auto">
          <a:xfrm>
            <a:off x="8884288" y="2409228"/>
            <a:ext cx="3886200" cy="3216164"/>
          </a:xfrm>
          <a:prstGeom prst="rect">
            <a:avLst/>
          </a:prstGeom>
          <a:noFill/>
        </p:spPr>
      </p:pic>
      <p:pic>
        <p:nvPicPr>
          <p:cNvPr id="11" name="Picture 6" descr="C:\Users\Noi\Desktop\wide\POMODORO.png"/>
          <p:cNvPicPr>
            <a:picLocks noChangeAspect="1" noChangeArrowheads="1"/>
          </p:cNvPicPr>
          <p:nvPr/>
        </p:nvPicPr>
        <p:blipFill>
          <a:blip r:embed="rId6" cstate="print"/>
          <a:srcRect l="23958" t="24446" r="23578" b="17666"/>
          <a:stretch>
            <a:fillRect/>
          </a:stretch>
        </p:blipFill>
        <p:spPr bwMode="auto">
          <a:xfrm>
            <a:off x="8839202" y="6286499"/>
            <a:ext cx="800100" cy="662152"/>
          </a:xfrm>
          <a:prstGeom prst="rect">
            <a:avLst/>
          </a:prstGeom>
          <a:noFill/>
        </p:spPr>
      </p:pic>
      <p:pic>
        <p:nvPicPr>
          <p:cNvPr id="12" name="Picture 6" descr="C:\Users\Noi\Desktop\wide\POMODORO.png"/>
          <p:cNvPicPr>
            <a:picLocks noChangeAspect="1" noChangeArrowheads="1"/>
          </p:cNvPicPr>
          <p:nvPr/>
        </p:nvPicPr>
        <p:blipFill>
          <a:blip r:embed="rId6" cstate="print"/>
          <a:srcRect l="23958" t="24446" r="23578" b="17666"/>
          <a:stretch>
            <a:fillRect/>
          </a:stretch>
        </p:blipFill>
        <p:spPr bwMode="auto">
          <a:xfrm>
            <a:off x="9753602" y="6286499"/>
            <a:ext cx="800100" cy="662152"/>
          </a:xfrm>
          <a:prstGeom prst="rect">
            <a:avLst/>
          </a:prstGeom>
          <a:noFill/>
        </p:spPr>
      </p:pic>
      <p:pic>
        <p:nvPicPr>
          <p:cNvPr id="13" name="Picture 6" descr="C:\Users\Noi\Desktop\wide\POMODORO.png"/>
          <p:cNvPicPr>
            <a:picLocks noChangeAspect="1" noChangeArrowheads="1"/>
          </p:cNvPicPr>
          <p:nvPr/>
        </p:nvPicPr>
        <p:blipFill>
          <a:blip r:embed="rId6" cstate="print"/>
          <a:srcRect l="23958" t="24446" r="23578" b="17666"/>
          <a:stretch>
            <a:fillRect/>
          </a:stretch>
        </p:blipFill>
        <p:spPr bwMode="auto">
          <a:xfrm>
            <a:off x="8839202" y="7124699"/>
            <a:ext cx="800100" cy="662152"/>
          </a:xfrm>
          <a:prstGeom prst="rect">
            <a:avLst/>
          </a:prstGeom>
          <a:noFill/>
        </p:spPr>
      </p:pic>
      <p:pic>
        <p:nvPicPr>
          <p:cNvPr id="14" name="Picture 6" descr="C:\Users\Noi\Desktop\wide\POMODORO.png"/>
          <p:cNvPicPr>
            <a:picLocks noChangeAspect="1" noChangeArrowheads="1"/>
          </p:cNvPicPr>
          <p:nvPr/>
        </p:nvPicPr>
        <p:blipFill>
          <a:blip r:embed="rId6" cstate="print"/>
          <a:srcRect l="23958" t="24446" r="23578" b="17666"/>
          <a:stretch>
            <a:fillRect/>
          </a:stretch>
        </p:blipFill>
        <p:spPr bwMode="auto">
          <a:xfrm>
            <a:off x="9753602" y="7124699"/>
            <a:ext cx="800100" cy="662152"/>
          </a:xfrm>
          <a:prstGeom prst="rect">
            <a:avLst/>
          </a:prstGeom>
          <a:noFill/>
        </p:spPr>
      </p:pic>
      <p:sp>
        <p:nvSpPr>
          <p:cNvPr id="44" name="Rectangle 43"/>
          <p:cNvSpPr/>
          <p:nvPr/>
        </p:nvSpPr>
        <p:spPr>
          <a:xfrm rot="14071522">
            <a:off x="9155794" y="6292532"/>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6" name="Rectangle 45"/>
          <p:cNvSpPr/>
          <p:nvPr/>
        </p:nvSpPr>
        <p:spPr>
          <a:xfrm rot="14071522">
            <a:off x="10146396" y="62163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7" name="Rectangle 46"/>
          <p:cNvSpPr/>
          <p:nvPr/>
        </p:nvSpPr>
        <p:spPr>
          <a:xfrm rot="14071522">
            <a:off x="9308192" y="7054530"/>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8" name="Rectangle 47"/>
          <p:cNvSpPr/>
          <p:nvPr/>
        </p:nvSpPr>
        <p:spPr>
          <a:xfrm rot="14071522">
            <a:off x="10298792" y="70545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0" name="Picture 69" descr="cana.png"/>
          <p:cNvPicPr>
            <a:picLocks noChangeAspect="1"/>
          </p:cNvPicPr>
          <p:nvPr/>
        </p:nvPicPr>
        <p:blipFill>
          <a:blip r:embed="rId2" cstate="print"/>
          <a:stretch>
            <a:fillRect/>
          </a:stretch>
        </p:blipFill>
        <p:spPr>
          <a:xfrm>
            <a:off x="13411202" y="6591299"/>
            <a:ext cx="949212" cy="914400"/>
          </a:xfrm>
          <a:prstGeom prst="rect">
            <a:avLst/>
          </a:prstGeom>
        </p:spPr>
      </p:pic>
      <p:pic>
        <p:nvPicPr>
          <p:cNvPr id="71" name="Picture 6" descr="C:\Users\Noi\Desktop\wide\POMODORO.png"/>
          <p:cNvPicPr>
            <a:picLocks noChangeAspect="1" noChangeArrowheads="1"/>
          </p:cNvPicPr>
          <p:nvPr/>
        </p:nvPicPr>
        <p:blipFill>
          <a:blip r:embed="rId6" cstate="print"/>
          <a:srcRect l="23958" t="24446" r="23578" b="17666"/>
          <a:stretch>
            <a:fillRect/>
          </a:stretch>
        </p:blipFill>
        <p:spPr bwMode="auto">
          <a:xfrm>
            <a:off x="11582402" y="6286499"/>
            <a:ext cx="800100" cy="662152"/>
          </a:xfrm>
          <a:prstGeom prst="rect">
            <a:avLst/>
          </a:prstGeom>
          <a:noFill/>
        </p:spPr>
      </p:pic>
      <p:pic>
        <p:nvPicPr>
          <p:cNvPr id="72" name="Picture 6" descr="C:\Users\Noi\Desktop\wide\POMODORO.png"/>
          <p:cNvPicPr>
            <a:picLocks noChangeAspect="1" noChangeArrowheads="1"/>
          </p:cNvPicPr>
          <p:nvPr/>
        </p:nvPicPr>
        <p:blipFill>
          <a:blip r:embed="rId6" cstate="print"/>
          <a:srcRect l="23958" t="24446" r="23578" b="17666"/>
          <a:stretch>
            <a:fillRect/>
          </a:stretch>
        </p:blipFill>
        <p:spPr bwMode="auto">
          <a:xfrm>
            <a:off x="12496802" y="6286499"/>
            <a:ext cx="800100" cy="662152"/>
          </a:xfrm>
          <a:prstGeom prst="rect">
            <a:avLst/>
          </a:prstGeom>
          <a:noFill/>
        </p:spPr>
      </p:pic>
      <p:pic>
        <p:nvPicPr>
          <p:cNvPr id="73" name="Picture 6" descr="C:\Users\Noi\Desktop\wide\POMODORO.png"/>
          <p:cNvPicPr>
            <a:picLocks noChangeAspect="1" noChangeArrowheads="1"/>
          </p:cNvPicPr>
          <p:nvPr/>
        </p:nvPicPr>
        <p:blipFill>
          <a:blip r:embed="rId6" cstate="print"/>
          <a:srcRect l="23958" t="24446" r="23578" b="17666"/>
          <a:stretch>
            <a:fillRect/>
          </a:stretch>
        </p:blipFill>
        <p:spPr bwMode="auto">
          <a:xfrm>
            <a:off x="11582402" y="7124699"/>
            <a:ext cx="800100" cy="662152"/>
          </a:xfrm>
          <a:prstGeom prst="rect">
            <a:avLst/>
          </a:prstGeom>
          <a:noFill/>
        </p:spPr>
      </p:pic>
      <p:pic>
        <p:nvPicPr>
          <p:cNvPr id="74" name="Picture 6" descr="C:\Users\Noi\Desktop\wide\POMODORO.png"/>
          <p:cNvPicPr>
            <a:picLocks noChangeAspect="1" noChangeArrowheads="1"/>
          </p:cNvPicPr>
          <p:nvPr/>
        </p:nvPicPr>
        <p:blipFill>
          <a:blip r:embed="rId6" cstate="print"/>
          <a:srcRect l="23958" t="24446" r="23578" b="17666"/>
          <a:stretch>
            <a:fillRect/>
          </a:stretch>
        </p:blipFill>
        <p:spPr bwMode="auto">
          <a:xfrm>
            <a:off x="12496802" y="7124699"/>
            <a:ext cx="800100" cy="662152"/>
          </a:xfrm>
          <a:prstGeom prst="rect">
            <a:avLst/>
          </a:prstGeom>
          <a:noFill/>
        </p:spPr>
      </p:pic>
      <p:sp>
        <p:nvSpPr>
          <p:cNvPr id="75" name="Rectangle 74"/>
          <p:cNvSpPr/>
          <p:nvPr/>
        </p:nvSpPr>
        <p:spPr>
          <a:xfrm rot="14071522">
            <a:off x="11898994" y="6292532"/>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76" name="Rectangle 75"/>
          <p:cNvSpPr/>
          <p:nvPr/>
        </p:nvSpPr>
        <p:spPr>
          <a:xfrm rot="14071522">
            <a:off x="12889596" y="62163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77" name="Picture 76" descr="cana.png"/>
          <p:cNvPicPr>
            <a:picLocks noChangeAspect="1"/>
          </p:cNvPicPr>
          <p:nvPr/>
        </p:nvPicPr>
        <p:blipFill>
          <a:blip r:embed="rId2" cstate="print"/>
          <a:stretch>
            <a:fillRect/>
          </a:stretch>
        </p:blipFill>
        <p:spPr>
          <a:xfrm>
            <a:off x="16154402" y="6591299"/>
            <a:ext cx="949212" cy="914400"/>
          </a:xfrm>
          <a:prstGeom prst="rect">
            <a:avLst/>
          </a:prstGeom>
        </p:spPr>
      </p:pic>
      <p:pic>
        <p:nvPicPr>
          <p:cNvPr id="78" name="Picture 6" descr="C:\Users\Noi\Desktop\wide\POMODORO.png"/>
          <p:cNvPicPr>
            <a:picLocks noChangeAspect="1" noChangeArrowheads="1"/>
          </p:cNvPicPr>
          <p:nvPr/>
        </p:nvPicPr>
        <p:blipFill>
          <a:blip r:embed="rId6" cstate="print"/>
          <a:srcRect l="23958" t="24446" r="23578" b="17666"/>
          <a:stretch>
            <a:fillRect/>
          </a:stretch>
        </p:blipFill>
        <p:spPr bwMode="auto">
          <a:xfrm>
            <a:off x="14325602" y="6286499"/>
            <a:ext cx="800100" cy="662152"/>
          </a:xfrm>
          <a:prstGeom prst="rect">
            <a:avLst/>
          </a:prstGeom>
          <a:noFill/>
        </p:spPr>
      </p:pic>
      <p:pic>
        <p:nvPicPr>
          <p:cNvPr id="79" name="Picture 6" descr="C:\Users\Noi\Desktop\wide\POMODORO.png"/>
          <p:cNvPicPr>
            <a:picLocks noChangeAspect="1" noChangeArrowheads="1"/>
          </p:cNvPicPr>
          <p:nvPr/>
        </p:nvPicPr>
        <p:blipFill>
          <a:blip r:embed="rId6" cstate="print"/>
          <a:srcRect l="23958" t="24446" r="23578" b="17666"/>
          <a:stretch>
            <a:fillRect/>
          </a:stretch>
        </p:blipFill>
        <p:spPr bwMode="auto">
          <a:xfrm>
            <a:off x="15240002" y="6286499"/>
            <a:ext cx="800100" cy="662152"/>
          </a:xfrm>
          <a:prstGeom prst="rect">
            <a:avLst/>
          </a:prstGeom>
          <a:noFill/>
        </p:spPr>
      </p:pic>
      <p:pic>
        <p:nvPicPr>
          <p:cNvPr id="80" name="Picture 6" descr="C:\Users\Noi\Desktop\wide\POMODORO.png"/>
          <p:cNvPicPr>
            <a:picLocks noChangeAspect="1" noChangeArrowheads="1"/>
          </p:cNvPicPr>
          <p:nvPr/>
        </p:nvPicPr>
        <p:blipFill>
          <a:blip r:embed="rId6" cstate="print"/>
          <a:srcRect l="23958" t="24446" r="23578" b="17666"/>
          <a:stretch>
            <a:fillRect/>
          </a:stretch>
        </p:blipFill>
        <p:spPr bwMode="auto">
          <a:xfrm>
            <a:off x="14325602" y="7124699"/>
            <a:ext cx="800100" cy="662152"/>
          </a:xfrm>
          <a:prstGeom prst="rect">
            <a:avLst/>
          </a:prstGeom>
          <a:noFill/>
        </p:spPr>
      </p:pic>
      <p:pic>
        <p:nvPicPr>
          <p:cNvPr id="81" name="Picture 6" descr="C:\Users\Noi\Desktop\wide\POMODORO.png"/>
          <p:cNvPicPr>
            <a:picLocks noChangeAspect="1" noChangeArrowheads="1"/>
          </p:cNvPicPr>
          <p:nvPr/>
        </p:nvPicPr>
        <p:blipFill>
          <a:blip r:embed="rId6" cstate="print"/>
          <a:srcRect l="23958" t="24446" r="23578" b="17666"/>
          <a:stretch>
            <a:fillRect/>
          </a:stretch>
        </p:blipFill>
        <p:spPr bwMode="auto">
          <a:xfrm>
            <a:off x="15240002" y="7124699"/>
            <a:ext cx="800100" cy="662152"/>
          </a:xfrm>
          <a:prstGeom prst="rect">
            <a:avLst/>
          </a:prstGeom>
          <a:noFill/>
        </p:spPr>
      </p:pic>
      <p:sp>
        <p:nvSpPr>
          <p:cNvPr id="82" name="Rectangle 81"/>
          <p:cNvSpPr/>
          <p:nvPr/>
        </p:nvSpPr>
        <p:spPr>
          <a:xfrm rot="14071522">
            <a:off x="14642194" y="6292532"/>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83" name="Rectangle 82"/>
          <p:cNvSpPr/>
          <p:nvPr/>
        </p:nvSpPr>
        <p:spPr>
          <a:xfrm rot="14071522">
            <a:off x="15632796" y="6216331"/>
            <a:ext cx="820498" cy="1200329"/>
          </a:xfrm>
          <a:prstGeom prst="rect">
            <a:avLst/>
          </a:prstGeom>
          <a:noFill/>
        </p:spPr>
        <p:txBody>
          <a:bodyPr wrap="square" lIns="91440" tIns="45720" rIns="91440" bIns="45720">
            <a:spAutoFit/>
          </a:bodyPr>
          <a:lstStyle/>
          <a:p>
            <a:pPr algn="ctr"/>
            <a:r>
              <a:rPr lang="ar-AE"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۲</a:t>
            </a:r>
            <a:endParaRPr lang="en-US" sz="72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91" name="Rectangle 90"/>
          <p:cNvSpPr/>
          <p:nvPr/>
        </p:nvSpPr>
        <p:spPr>
          <a:xfrm rot="14124973">
            <a:off x="13067648" y="7078152"/>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92" name="Rectangle 91"/>
          <p:cNvSpPr/>
          <p:nvPr/>
        </p:nvSpPr>
        <p:spPr>
          <a:xfrm rot="14124973">
            <a:off x="12000849" y="7078150"/>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93" name="Rectangle 92"/>
          <p:cNvSpPr/>
          <p:nvPr/>
        </p:nvSpPr>
        <p:spPr>
          <a:xfrm rot="14124973">
            <a:off x="14744050" y="7078151"/>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
        <p:nvSpPr>
          <p:cNvPr id="94" name="Rectangle 93"/>
          <p:cNvSpPr/>
          <p:nvPr/>
        </p:nvSpPr>
        <p:spPr>
          <a:xfrm rot="14124973">
            <a:off x="15734649" y="7078151"/>
            <a:ext cx="702436" cy="1200329"/>
          </a:xfrm>
          <a:prstGeom prst="rect">
            <a:avLst/>
          </a:prstGeom>
        </p:spPr>
        <p:txBody>
          <a:bodyPr wrap="none">
            <a:spAutoFit/>
          </a:bodyPr>
          <a:lstStyle/>
          <a:p>
            <a:pPr lvl="0" algn="ctr"/>
            <a:r>
              <a:rPr lang="ar-AE"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rPr>
              <a:t>۲</a:t>
            </a:r>
            <a:endParaRPr lang="en-US" sz="7200" b="1" dirty="0">
              <a:ln w="19050">
                <a:solidFill>
                  <a:srgbClr val="1F497D">
                    <a:tint val="1000"/>
                  </a:srgbClr>
                </a:solidFill>
                <a:prstDash val="solid"/>
              </a:ln>
              <a:solidFill>
                <a:srgbClr val="9BBB59"/>
              </a:solidFill>
              <a:effectLst>
                <a:outerShdw blurRad="50000" dist="50800" dir="7500000" algn="tl">
                  <a:srgbClr val="000000">
                    <a:shade val="5000"/>
                    <a:alpha val="35000"/>
                  </a:srgbClr>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600200" y="1943100"/>
            <a:ext cx="74676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GB" sz="2000" b="1" i="0" u="none" strike="noStrike" cap="none" normalizeH="0" baseline="0" dirty="0">
                <a:ln>
                  <a:noFill/>
                </a:ln>
                <a:solidFill>
                  <a:srgbClr val="7030A0"/>
                </a:solidFill>
                <a:effectLst/>
                <a:ea typeface="Times New Roman" pitchFamily="18" charset="0"/>
                <a:cs typeface="Calibri" pitchFamily="34" charset="0"/>
              </a:rPr>
              <a:t>2.2.2 </a:t>
            </a:r>
            <a:r>
              <a:rPr lang="mk-MK" sz="2000" b="1" dirty="0">
                <a:solidFill>
                  <a:srgbClr val="7030A0"/>
                </a:solidFill>
                <a:ea typeface="Times New Roman" pitchFamily="18" charset="0"/>
                <a:cs typeface="Calibri" pitchFamily="34" charset="0"/>
              </a:rPr>
              <a:t>Дневник на </a:t>
            </a:r>
            <a:r>
              <a:rPr lang="mk-MK" sz="2000" b="1" dirty="0" smtClean="0">
                <a:solidFill>
                  <a:srgbClr val="7030A0"/>
                </a:solidFill>
                <a:ea typeface="Times New Roman" pitchFamily="18" charset="0"/>
                <a:cs typeface="Calibri" pitchFamily="34" charset="0"/>
              </a:rPr>
              <a:t>производство</a:t>
            </a:r>
          </a:p>
          <a:p>
            <a:pPr lvl="0" fontAlgn="base">
              <a:spcBef>
                <a:spcPct val="0"/>
              </a:spcBef>
              <a:spcAft>
                <a:spcPct val="0"/>
              </a:spcAft>
            </a:pPr>
            <a:r>
              <a:rPr kumimoji="0" lang="en-GB" sz="2000" b="0" i="0" u="none" strike="noStrike" cap="none" normalizeH="0" baseline="0" dirty="0">
                <a:ln>
                  <a:noFill/>
                </a:ln>
                <a:solidFill>
                  <a:schemeClr val="tx1"/>
                </a:solidFill>
                <a:effectLst/>
                <a:ea typeface="Times New Roman" pitchFamily="18" charset="0"/>
                <a:cs typeface="Calibri" pitchFamily="34" charset="0"/>
              </a:rPr>
              <a:t>	</a:t>
            </a:r>
            <a:r>
              <a:rPr lang="ru-RU" dirty="0">
                <a:ea typeface="Times New Roman" pitchFamily="18" charset="0"/>
                <a:cs typeface="Calibri" pitchFamily="34" charset="0"/>
              </a:rPr>
              <a:t>Можете да го запишете во посебна тетратка целиот технолошки процес на производство, во случај да произведувате </a:t>
            </a:r>
            <a:r>
              <a:rPr lang="ru-RU" dirty="0" smtClean="0">
                <a:ea typeface="Times New Roman" pitchFamily="18" charset="0"/>
                <a:cs typeface="Calibri" pitchFamily="34" charset="0"/>
              </a:rPr>
              <a:t>декои добра</a:t>
            </a:r>
            <a:r>
              <a:rPr kumimoji="0" lang="en-GB" b="0" i="0" u="none" strike="noStrike" cap="none" normalizeH="0" baseline="0" dirty="0" smtClean="0">
                <a:ln>
                  <a:noFill/>
                </a:ln>
                <a:solidFill>
                  <a:schemeClr val="tx1"/>
                </a:solidFill>
                <a:effectLst/>
                <a:ea typeface="Times New Roman" pitchFamily="18" charset="0"/>
                <a:cs typeface="Calibri" pitchFamily="34" charset="0"/>
              </a:rPr>
              <a:t>. </a:t>
            </a:r>
            <a:endParaRPr kumimoji="0" lang="en-GB" b="0" i="0" u="none" strike="noStrike" cap="none" normalizeH="0" baseline="0" dirty="0">
              <a:ln>
                <a:noFill/>
              </a:ln>
              <a:solidFill>
                <a:schemeClr val="tx1"/>
              </a:solidFill>
              <a:effectLst/>
              <a:ea typeface="Times New Roman" pitchFamily="18" charset="0"/>
              <a:cs typeface="Calibri"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b="0" i="0" u="none" strike="noStrike" cap="none" normalizeH="0" baseline="0" dirty="0">
              <a:ln>
                <a:noFill/>
              </a:ln>
              <a:solidFill>
                <a:schemeClr val="tx1"/>
              </a:solidFill>
              <a:effectLst/>
              <a:ea typeface="Times New Roman" pitchFamily="18" charset="0"/>
              <a:cs typeface="Calibri" pitchFamily="34" charset="0"/>
            </a:endParaRPr>
          </a:p>
          <a:p>
            <a:pPr lvl="0" algn="just" eaLnBrk="0" fontAlgn="base" hangingPunct="0">
              <a:spcBef>
                <a:spcPct val="0"/>
              </a:spcBef>
              <a:spcAft>
                <a:spcPct val="0"/>
              </a:spcAft>
            </a:pPr>
            <a:r>
              <a:rPr lang="mk-MK" b="1" dirty="0">
                <a:ea typeface="Times New Roman" pitchFamily="18" charset="0"/>
                <a:cs typeface="Calibri" pitchFamily="34" charset="0"/>
              </a:rPr>
              <a:t>Овој метод е </a:t>
            </a:r>
            <a:r>
              <a:rPr lang="en-GB" b="1" dirty="0">
                <a:ea typeface="Times New Roman" pitchFamily="18" charset="0"/>
                <a:cs typeface="Calibri" pitchFamily="34" charset="0"/>
              </a:rPr>
              <a:t>PDCA </a:t>
            </a:r>
            <a:r>
              <a:rPr lang="en-GB" b="1" dirty="0" smtClean="0">
                <a:ea typeface="Times New Roman" pitchFamily="18" charset="0"/>
                <a:cs typeface="Calibri" pitchFamily="34" charset="0"/>
              </a:rPr>
              <a:t>CYCLE</a:t>
            </a:r>
            <a:endParaRPr lang="mk-MK" b="1" dirty="0" smtClean="0">
              <a:ea typeface="Times New Roman" pitchFamily="18" charset="0"/>
              <a:cs typeface="Calibri" pitchFamily="34" charset="0"/>
            </a:endParaRPr>
          </a:p>
          <a:p>
            <a:pPr lvl="0" algn="just" eaLnBrk="0" fontAlgn="base" hangingPunct="0">
              <a:spcBef>
                <a:spcPct val="0"/>
              </a:spcBef>
              <a:spcAft>
                <a:spcPct val="0"/>
              </a:spcAft>
            </a:pPr>
            <a:r>
              <a:rPr lang="ru-RU" dirty="0">
                <a:ea typeface="Times New Roman" pitchFamily="18" charset="0"/>
                <a:cs typeface="Calibri" pitchFamily="34" charset="0"/>
              </a:rPr>
              <a:t>Циклусот План – Направи – Провери – Постапи е модел од четири фази (или четири „чекор“) за стратегија за контрола на квалитетот и континуирано подобрување на квалитетот</a:t>
            </a:r>
            <a:r>
              <a:rPr lang="ru-RU" dirty="0" smtClean="0">
                <a:ea typeface="Times New Roman" pitchFamily="18" charset="0"/>
                <a:cs typeface="Calibri" pitchFamily="34" charset="0"/>
              </a:rPr>
              <a:t>.:</a:t>
            </a:r>
          </a:p>
          <a:p>
            <a:pPr lvl="0" algn="just" eaLnBrk="0" fontAlgn="base" hangingPunct="0">
              <a:spcBef>
                <a:spcPct val="0"/>
              </a:spcBef>
              <a:spcAft>
                <a:spcPct val="0"/>
              </a:spcAft>
            </a:pPr>
            <a:r>
              <a:rPr lang="en-GB" b="1" dirty="0" smtClean="0">
                <a:ea typeface="Times New Roman" pitchFamily="18" charset="0"/>
                <a:cs typeface="Calibri" pitchFamily="34" charset="0"/>
              </a:rPr>
              <a:t>1</a:t>
            </a:r>
            <a:r>
              <a:rPr lang="en-GB" b="1" dirty="0">
                <a:ea typeface="Times New Roman" pitchFamily="18" charset="0"/>
                <a:cs typeface="Calibri" pitchFamily="34" charset="0"/>
              </a:rPr>
              <a:t>. </a:t>
            </a:r>
            <a:r>
              <a:rPr lang="ru-RU" b="1" dirty="0">
                <a:ea typeface="Times New Roman" pitchFamily="18" charset="0"/>
                <a:cs typeface="Calibri" pitchFamily="34" charset="0"/>
              </a:rPr>
              <a:t>Фаза на планирање: План </a:t>
            </a:r>
            <a:r>
              <a:rPr lang="ru-RU" b="1" dirty="0" smtClean="0">
                <a:ea typeface="Times New Roman" pitchFamily="18" charset="0"/>
                <a:cs typeface="Calibri" pitchFamily="34" charset="0"/>
              </a:rPr>
              <a:t>(П). </a:t>
            </a:r>
            <a:r>
              <a:rPr lang="ru-RU" dirty="0">
                <a:ea typeface="Times New Roman" pitchFamily="18" charset="0"/>
                <a:cs typeface="Calibri" pitchFamily="34" charset="0"/>
              </a:rPr>
              <a:t>Во оваа фаза се донесуваат одлуки за целите што треба да се постигнат и за процесите неопходни за постигнување резултати/производи</a:t>
            </a:r>
            <a:r>
              <a:rPr lang="en-GB" dirty="0" smtClean="0">
                <a:ea typeface="Times New Roman" pitchFamily="18" charset="0"/>
                <a:cs typeface="Calibri" pitchFamily="34" charset="0"/>
              </a:rPr>
              <a:t>.</a:t>
            </a:r>
            <a:endParaRPr lang="en-US" dirty="0">
              <a:cs typeface="Arial" pitchFamily="34" charset="0"/>
            </a:endParaRPr>
          </a:p>
          <a:p>
            <a:pPr lvl="0" algn="just" eaLnBrk="0" fontAlgn="base" hangingPunct="0">
              <a:spcBef>
                <a:spcPct val="0"/>
              </a:spcBef>
              <a:spcAft>
                <a:spcPct val="0"/>
              </a:spcAft>
            </a:pPr>
            <a:r>
              <a:rPr lang="ru-RU" b="1" dirty="0">
                <a:ea typeface="Times New Roman" pitchFamily="18" charset="0"/>
                <a:cs typeface="Calibri" pitchFamily="34" charset="0"/>
              </a:rPr>
              <a:t>2. Фаза на изведување: </a:t>
            </a:r>
            <a:r>
              <a:rPr lang="ru-RU" b="1" dirty="0" smtClean="0">
                <a:ea typeface="Times New Roman" pitchFamily="18" charset="0"/>
                <a:cs typeface="Calibri" pitchFamily="34" charset="0"/>
              </a:rPr>
              <a:t>Направи (Н). </a:t>
            </a:r>
            <a:r>
              <a:rPr lang="ru-RU" dirty="0">
                <a:ea typeface="Times New Roman" pitchFamily="18" charset="0"/>
                <a:cs typeface="Calibri" pitchFamily="34" charset="0"/>
              </a:rPr>
              <a:t>Планот за производство или подобрување развиен за време на фазата на планирање (P) ќе се тестира, по можност во мал обем</a:t>
            </a:r>
            <a:r>
              <a:rPr lang="ru-RU" dirty="0" smtClean="0">
                <a:ea typeface="Times New Roman" pitchFamily="18" charset="0"/>
                <a:cs typeface="Calibri" pitchFamily="34" charset="0"/>
              </a:rPr>
              <a:t>.</a:t>
            </a:r>
          </a:p>
          <a:p>
            <a:pPr lvl="0" algn="just" eaLnBrk="0" fontAlgn="base" hangingPunct="0">
              <a:spcBef>
                <a:spcPct val="0"/>
              </a:spcBef>
              <a:spcAft>
                <a:spcPct val="0"/>
              </a:spcAft>
            </a:pPr>
            <a:r>
              <a:rPr lang="ru-RU" b="1" dirty="0" smtClean="0">
                <a:ea typeface="Times New Roman" pitchFamily="18" charset="0"/>
                <a:cs typeface="Calibri" pitchFamily="34" charset="0"/>
              </a:rPr>
              <a:t>3</a:t>
            </a:r>
            <a:r>
              <a:rPr lang="ru-RU" dirty="0">
                <a:ea typeface="Times New Roman" pitchFamily="18" charset="0"/>
                <a:cs typeface="Calibri" pitchFamily="34" charset="0"/>
              </a:rPr>
              <a:t>. </a:t>
            </a:r>
            <a:r>
              <a:rPr lang="ru-RU" b="1" dirty="0" smtClean="0">
                <a:ea typeface="Times New Roman" pitchFamily="18" charset="0"/>
                <a:cs typeface="Calibri" pitchFamily="34" charset="0"/>
              </a:rPr>
              <a:t>Проверка (П) </a:t>
            </a:r>
            <a:r>
              <a:rPr lang="ru-RU" b="1" dirty="0">
                <a:ea typeface="Times New Roman" pitchFamily="18" charset="0"/>
                <a:cs typeface="Calibri" pitchFamily="34" charset="0"/>
              </a:rPr>
              <a:t>или фаза на проучување</a:t>
            </a:r>
            <a:r>
              <a:rPr lang="ru-RU" dirty="0">
                <a:ea typeface="Times New Roman" pitchFamily="18" charset="0"/>
                <a:cs typeface="Calibri" pitchFamily="34" charset="0"/>
              </a:rPr>
              <a:t>: </a:t>
            </a:r>
            <a:r>
              <a:rPr lang="ru-RU" b="1" dirty="0">
                <a:ea typeface="Times New Roman" pitchFamily="18" charset="0"/>
                <a:cs typeface="Calibri" pitchFamily="34" charset="0"/>
              </a:rPr>
              <a:t>верификација</a:t>
            </a:r>
            <a:r>
              <a:rPr lang="ru-RU" dirty="0">
                <a:ea typeface="Times New Roman" pitchFamily="18" charset="0"/>
                <a:cs typeface="Calibri" pitchFamily="34" charset="0"/>
              </a:rPr>
              <a:t>. Прашања што може да се постават во оваа фаза: Што може да се научи од тоа како дизајнот на производот/услугата се споредува со она што се очекуваше, со направените проекции</a:t>
            </a:r>
            <a:r>
              <a:rPr lang="ru-RU" dirty="0" smtClean="0">
                <a:ea typeface="Times New Roman" pitchFamily="18" charset="0"/>
                <a:cs typeface="Calibri" pitchFamily="34" charset="0"/>
              </a:rPr>
              <a:t>?</a:t>
            </a:r>
          </a:p>
          <a:p>
            <a:pPr lvl="0" algn="just" eaLnBrk="0" fontAlgn="base" hangingPunct="0">
              <a:spcBef>
                <a:spcPct val="0"/>
              </a:spcBef>
              <a:spcAft>
                <a:spcPct val="0"/>
              </a:spcAft>
            </a:pPr>
            <a:r>
              <a:rPr lang="ru-RU" b="1" dirty="0" smtClean="0">
                <a:ea typeface="Times New Roman" pitchFamily="18" charset="0"/>
                <a:cs typeface="Calibri" pitchFamily="34" charset="0"/>
              </a:rPr>
              <a:t>4</a:t>
            </a:r>
            <a:r>
              <a:rPr lang="ru-RU" b="1" dirty="0">
                <a:ea typeface="Times New Roman" pitchFamily="18" charset="0"/>
                <a:cs typeface="Calibri" pitchFamily="34" charset="0"/>
              </a:rPr>
              <a:t>.</a:t>
            </a:r>
            <a:r>
              <a:rPr lang="ru-RU" dirty="0">
                <a:ea typeface="Times New Roman" pitchFamily="18" charset="0"/>
                <a:cs typeface="Calibri" pitchFamily="34" charset="0"/>
              </a:rPr>
              <a:t> </a:t>
            </a:r>
            <a:r>
              <a:rPr lang="ru-RU" b="1" dirty="0">
                <a:ea typeface="Times New Roman" pitchFamily="18" charset="0"/>
                <a:cs typeface="Calibri" pitchFamily="34" charset="0"/>
              </a:rPr>
              <a:t>Фаза на дејствување: </a:t>
            </a:r>
            <a:r>
              <a:rPr lang="ru-RU" b="1" dirty="0" smtClean="0">
                <a:ea typeface="Times New Roman" pitchFamily="18" charset="0"/>
                <a:cs typeface="Calibri" pitchFamily="34" charset="0"/>
              </a:rPr>
              <a:t>Поставка (П). </a:t>
            </a:r>
            <a:r>
              <a:rPr lang="ru-RU" dirty="0">
                <a:ea typeface="Times New Roman" pitchFamily="18" charset="0"/>
                <a:cs typeface="Calibri" pitchFamily="34" charset="0"/>
              </a:rPr>
              <a:t>Доколку резултатите од фазата на верификација не покажат значителни подобрувања во исполнувањето на барањата на клиентите, ќе се воспостават мерки за корективна акција и ќе се започне друг циклус PDCA</a:t>
            </a:r>
            <a:r>
              <a:rPr lang="en-GB" dirty="0" smtClean="0">
                <a:ea typeface="Times New Roman" pitchFamily="18" charset="0"/>
                <a:cs typeface="Calibri" pitchFamily="34" charset="0"/>
              </a:rPr>
              <a:t>. </a:t>
            </a:r>
            <a:endParaRPr lang="en-US" dirty="0">
              <a:cs typeface="Arial" pitchFamily="34" charset="0"/>
            </a:endParaRPr>
          </a:p>
        </p:txBody>
      </p:sp>
      <p:sp>
        <p:nvSpPr>
          <p:cNvPr id="3" name="TextBox 8">
            <a:extLst>
              <a:ext uri="{FF2B5EF4-FFF2-40B4-BE49-F238E27FC236}">
                <a16:creationId xmlns:a16="http://schemas.microsoft.com/office/drawing/2014/main" id="{B457E1F9-B71E-20E0-77A5-08EF52153978}"/>
              </a:ext>
            </a:extLst>
          </p:cNvPr>
          <p:cNvSpPr txBox="1"/>
          <p:nvPr/>
        </p:nvSpPr>
        <p:spPr>
          <a:xfrm>
            <a:off x="304800" y="190500"/>
            <a:ext cx="15240000" cy="646331"/>
          </a:xfrm>
          <a:prstGeom prst="rect">
            <a:avLst/>
          </a:prstGeom>
          <a:noFill/>
        </p:spPr>
        <p:txBody>
          <a:bodyPr wrap="square" lIns="108000" rIns="108000" rtlCol="0">
            <a:spAutoFit/>
          </a:bodyPr>
          <a:lstStyle/>
          <a:p>
            <a:r>
              <a:rPr lang="ru-RU" altLang="ko-KR" sz="3600" b="1" dirty="0" smtClean="0">
                <a:solidFill>
                  <a:srgbClr val="FD4FB4"/>
                </a:solidFill>
                <a:ea typeface="Microsoft Sans Serif" panose="020B0604020202020204" pitchFamily="34" charset="0"/>
                <a:cs typeface="Microsoft Sans Serif" panose="020B0604020202020204" pitchFamily="34" charset="0"/>
              </a:rPr>
              <a:t>Единица</a:t>
            </a:r>
            <a:r>
              <a:rPr lang="ru-RU" altLang="ko-KR" sz="3600" b="1" dirty="0" smtClean="0">
                <a:solidFill>
                  <a:srgbClr val="FD4FB4"/>
                </a:solidFill>
                <a:ea typeface="Microsoft Sans Serif" panose="020B0604020202020204" pitchFamily="34" charset="0"/>
                <a:cs typeface="Microsoft Sans Serif" panose="020B0604020202020204" pitchFamily="34" charset="0"/>
              </a:rPr>
              <a:t> </a:t>
            </a:r>
            <a:r>
              <a:rPr lang="ru-RU" altLang="ko-KR" sz="3600" b="1" dirty="0">
                <a:solidFill>
                  <a:srgbClr val="FD4FB4"/>
                </a:solidFill>
                <a:ea typeface="Microsoft Sans Serif" panose="020B0604020202020204" pitchFamily="34" charset="0"/>
                <a:cs typeface="Microsoft Sans Serif" panose="020B0604020202020204" pitchFamily="34" charset="0"/>
              </a:rPr>
              <a:t>2: Совети за успешен </a:t>
            </a:r>
            <a:r>
              <a:rPr lang="ru-RU" altLang="ko-KR" sz="3600" b="1" dirty="0" smtClean="0">
                <a:solidFill>
                  <a:srgbClr val="FD4FB4"/>
                </a:solidFill>
                <a:ea typeface="Microsoft Sans Serif" panose="020B0604020202020204" pitchFamily="34" charset="0"/>
                <a:cs typeface="Microsoft Sans Serif" panose="020B0604020202020204" pitchFamily="34" charset="0"/>
              </a:rPr>
              <a:t>семеен </a:t>
            </a:r>
            <a:r>
              <a:rPr lang="ru-RU" altLang="ko-KR" sz="3600" b="1" dirty="0">
                <a:solidFill>
                  <a:srgbClr val="FD4FB4"/>
                </a:solidFill>
                <a:ea typeface="Microsoft Sans Serif" panose="020B0604020202020204" pitchFamily="34" charset="0"/>
                <a:cs typeface="Microsoft Sans Serif" panose="020B0604020202020204" pitchFamily="34" charset="0"/>
              </a:rPr>
              <a:t>бизнис: „Прави го она што го сакаш“</a:t>
            </a:r>
            <a:endParaRPr lang="ko-KR" altLang="en-US" sz="3600" b="1" dirty="0">
              <a:solidFill>
                <a:srgbClr val="FD4FB4"/>
              </a:solidFill>
              <a:cs typeface="Microsoft Sans Serif" panose="020B0604020202020204" pitchFamily="34" charset="0"/>
            </a:endParaRPr>
          </a:p>
        </p:txBody>
      </p:sp>
      <p:sp>
        <p:nvSpPr>
          <p:cNvPr id="4" name="TextBox 7">
            <a:extLst>
              <a:ext uri="{FF2B5EF4-FFF2-40B4-BE49-F238E27FC236}">
                <a16:creationId xmlns:a16="http://schemas.microsoft.com/office/drawing/2014/main" id="{908DF9CA-52FE-B5E9-55D1-0AA3A4015ACA}"/>
              </a:ext>
            </a:extLst>
          </p:cNvPr>
          <p:cNvSpPr txBox="1"/>
          <p:nvPr/>
        </p:nvSpPr>
        <p:spPr>
          <a:xfrm>
            <a:off x="1066800" y="1104900"/>
            <a:ext cx="9677399" cy="461666"/>
          </a:xfrm>
          <a:prstGeom prst="rect">
            <a:avLst/>
          </a:prstGeom>
          <a:noFill/>
        </p:spPr>
        <p:txBody>
          <a:bodyPr wrap="square" rtlCol="0">
            <a:spAutoFit/>
          </a:bodyPr>
          <a:lstStyle/>
          <a:p>
            <a:r>
              <a:rPr lang="mk-MK" altLang="ko-KR" sz="2400" b="1" dirty="0" smtClean="0">
                <a:solidFill>
                  <a:srgbClr val="FD4FB4"/>
                </a:solidFill>
                <a:ea typeface="Microsoft Sans Serif" panose="020B0604020202020204" pitchFamily="34" charset="0"/>
                <a:cs typeface="Microsoft Sans Serif" panose="020B0604020202020204" pitchFamily="34" charset="0"/>
              </a:rPr>
              <a:t>Секција </a:t>
            </a:r>
            <a:r>
              <a:rPr lang="mk-MK" altLang="ko-KR" sz="2400" b="1" dirty="0" smtClean="0">
                <a:solidFill>
                  <a:srgbClr val="FD4FB4"/>
                </a:solidFill>
                <a:ea typeface="Microsoft Sans Serif" panose="020B0604020202020204" pitchFamily="34" charset="0"/>
                <a:cs typeface="Microsoft Sans Serif" panose="020B0604020202020204" pitchFamily="34" charset="0"/>
              </a:rPr>
              <a:t>2</a:t>
            </a:r>
            <a:r>
              <a:rPr lang="mk-MK" altLang="ko-KR" sz="2400" b="1" dirty="0">
                <a:solidFill>
                  <a:srgbClr val="FD4FB4"/>
                </a:solidFill>
                <a:ea typeface="Microsoft Sans Serif" panose="020B0604020202020204" pitchFamily="34" charset="0"/>
                <a:cs typeface="Microsoft Sans Serif" panose="020B0604020202020204" pitchFamily="34" charset="0"/>
              </a:rPr>
              <a:t>: Станете експерт</a:t>
            </a:r>
            <a:endParaRPr lang="en-US" altLang="ko-KR" sz="2400" b="1" dirty="0">
              <a:solidFill>
                <a:srgbClr val="FD4FB4"/>
              </a:solidFill>
              <a:ea typeface="Microsoft Sans Serif" panose="020B0604020202020204" pitchFamily="34" charset="0"/>
              <a:cs typeface="Microsoft Sans Serif" panose="020B0604020202020204" pitchFamily="34" charset="0"/>
            </a:endParaRPr>
          </a:p>
        </p:txBody>
      </p:sp>
      <p:sp>
        <p:nvSpPr>
          <p:cNvPr id="5" name="Rectangle 1"/>
          <p:cNvSpPr>
            <a:spLocks noChangeArrowheads="1"/>
          </p:cNvSpPr>
          <p:nvPr/>
        </p:nvSpPr>
        <p:spPr bwMode="auto">
          <a:xfrm>
            <a:off x="1066800" y="1562100"/>
            <a:ext cx="13563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2400" b="1" dirty="0">
                <a:solidFill>
                  <a:srgbClr val="AC7BDC"/>
                </a:solidFill>
                <a:ea typeface="Times New Roman" pitchFamily="18" charset="0"/>
                <a:cs typeface="Calibri" pitchFamily="34" charset="0"/>
              </a:rPr>
              <a:t>2.2. Преземете ја улогата на експерт.</a:t>
            </a:r>
            <a:endParaRPr kumimoji="0" lang="en-US" sz="2000" b="0" i="0" u="none" strike="noStrike" cap="none" normalizeH="0" baseline="0" dirty="0">
              <a:ln>
                <a:noFill/>
              </a:ln>
              <a:solidFill>
                <a:schemeClr val="tx1"/>
              </a:solidFill>
              <a:effectLst/>
              <a:cs typeface="Arial" pitchFamily="34" charset="0"/>
            </a:endParaRPr>
          </a:p>
        </p:txBody>
      </p:sp>
      <p:sp>
        <p:nvSpPr>
          <p:cNvPr id="6" name="Rectangle 5"/>
          <p:cNvSpPr/>
          <p:nvPr/>
        </p:nvSpPr>
        <p:spPr>
          <a:xfrm>
            <a:off x="9525000" y="7059644"/>
            <a:ext cx="6858000" cy="830997"/>
          </a:xfrm>
          <a:prstGeom prst="rect">
            <a:avLst/>
          </a:prstGeom>
        </p:spPr>
        <p:txBody>
          <a:bodyPr wrap="square">
            <a:spAutoFit/>
          </a:bodyPr>
          <a:lstStyle/>
          <a:p>
            <a:pPr lvl="0" algn="ctr" eaLnBrk="0" fontAlgn="base" hangingPunct="0">
              <a:spcBef>
                <a:spcPct val="0"/>
              </a:spcBef>
              <a:spcAft>
                <a:spcPct val="0"/>
              </a:spcAft>
            </a:pPr>
            <a:r>
              <a:rPr lang="ru-RU" sz="2400" b="1" dirty="0">
                <a:solidFill>
                  <a:srgbClr val="AC7BDC"/>
                </a:solidFill>
                <a:ea typeface="Times New Roman" pitchFamily="18" charset="0"/>
                <a:cs typeface="Calibri" pitchFamily="34" charset="0"/>
              </a:rPr>
              <a:t>Луѓето ги почитуваат оние кои знаат повеќе </a:t>
            </a:r>
            <a:r>
              <a:rPr lang="ru-RU" sz="2400" b="1" dirty="0" smtClean="0">
                <a:solidFill>
                  <a:srgbClr val="AC7BDC"/>
                </a:solidFill>
                <a:ea typeface="Times New Roman" pitchFamily="18" charset="0"/>
                <a:cs typeface="Calibri" pitchFamily="34" charset="0"/>
              </a:rPr>
              <a:t>од нив!</a:t>
            </a:r>
            <a:endParaRPr lang="en-US" sz="2400" b="1" dirty="0">
              <a:solidFill>
                <a:srgbClr val="AC7BDC"/>
              </a:solidFill>
              <a:cs typeface="Arial" pitchFamily="34" charset="0"/>
            </a:endParaRPr>
          </a:p>
        </p:txBody>
      </p:sp>
      <p:graphicFrame>
        <p:nvGraphicFramePr>
          <p:cNvPr id="10" name="Diagram 9"/>
          <p:cNvGraphicFramePr/>
          <p:nvPr>
            <p:extLst>
              <p:ext uri="{D42A27DB-BD31-4B8C-83A1-F6EECF244321}">
                <p14:modId xmlns:p14="http://schemas.microsoft.com/office/powerpoint/2010/main" val="3021971394"/>
              </p:ext>
            </p:extLst>
          </p:nvPr>
        </p:nvGraphicFramePr>
        <p:xfrm>
          <a:off x="9525000" y="2171700"/>
          <a:ext cx="6858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15">
            <a:extLst>
              <a:ext uri="{FF2B5EF4-FFF2-40B4-BE49-F238E27FC236}">
                <a16:creationId xmlns:a16="http://schemas.microsoft.com/office/drawing/2014/main" id="{E42D7F93-F08B-64FD-14F1-8F551D663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3848100"/>
            <a:ext cx="8940801" cy="5029200"/>
          </a:xfrm>
          <a:prstGeom prst="rect">
            <a:avLst/>
          </a:prstGeom>
        </p:spPr>
      </p:pic>
      <p:sp>
        <p:nvSpPr>
          <p:cNvPr id="35841" name="Rectangle 1"/>
          <p:cNvSpPr>
            <a:spLocks noChangeArrowheads="1"/>
          </p:cNvSpPr>
          <p:nvPr/>
        </p:nvSpPr>
        <p:spPr bwMode="auto">
          <a:xfrm>
            <a:off x="9702801" y="2324100"/>
            <a:ext cx="54864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u-RU" sz="2400" b="1" dirty="0">
                <a:solidFill>
                  <a:srgbClr val="AC7BDC"/>
                </a:solidFill>
                <a:ea typeface="Times New Roman" pitchFamily="18" charset="0"/>
                <a:cs typeface="Calibri" pitchFamily="34" charset="0"/>
              </a:rPr>
              <a:t>2.3 Запрашајте се дали да го развивате вашиот бизнис или не</a:t>
            </a:r>
            <a:r>
              <a:rPr kumimoji="0" lang="en-GB" sz="2400" b="1" i="0" u="none" strike="noStrike" cap="none" normalizeH="0" baseline="0" dirty="0" smtClean="0">
                <a:ln>
                  <a:noFill/>
                </a:ln>
                <a:solidFill>
                  <a:srgbClr val="AC7BDC"/>
                </a:solidFill>
                <a:effectLst/>
                <a:ea typeface="Times New Roman" pitchFamily="18" charset="0"/>
                <a:cs typeface="Calibri" pitchFamily="34" charset="0"/>
              </a:rPr>
              <a:t>:</a:t>
            </a:r>
            <a:endParaRPr kumimoji="0" lang="en-US" sz="2400" b="0" i="0" u="none" strike="noStrike" cap="none" normalizeH="0" baseline="0" dirty="0">
              <a:ln>
                <a:noFill/>
              </a:ln>
              <a:solidFill>
                <a:srgbClr val="AC7BDC"/>
              </a:solidFill>
              <a:effectLst/>
              <a:cs typeface="Arial" pitchFamily="34" charset="0"/>
            </a:endParaRPr>
          </a:p>
          <a:p>
            <a:pPr marL="401638" lvl="0" indent="-401638" algn="just" eaLnBrk="0" fontAlgn="base" hangingPunct="0">
              <a:spcBef>
                <a:spcPct val="0"/>
              </a:spcBef>
              <a:spcAft>
                <a:spcPct val="0"/>
              </a:spcAft>
              <a:buFont typeface="Wingdings" pitchFamily="2" charset="2"/>
              <a:buChar char="ü"/>
            </a:pPr>
            <a:r>
              <a:rPr lang="mk-MK" sz="2000" b="1" dirty="0">
                <a:cs typeface="Calibri" pitchFamily="34" charset="0"/>
              </a:rPr>
              <a:t>Прашајте го вашето срце</a:t>
            </a:r>
            <a:r>
              <a:rPr kumimoji="0" lang="en-GB" sz="2000" b="0" i="0" u="none" strike="noStrike" cap="none" normalizeH="0" baseline="0" dirty="0" smtClean="0">
                <a:ln>
                  <a:noFill/>
                </a:ln>
                <a:solidFill>
                  <a:schemeClr val="tx1"/>
                </a:solidFill>
                <a:effectLst/>
                <a:cs typeface="Calibri" pitchFamily="34" charset="0"/>
              </a:rPr>
              <a:t>. </a:t>
            </a:r>
            <a:endParaRPr kumimoji="0" lang="en-US" sz="2000" b="0" i="0" u="none" strike="noStrike" cap="none" normalizeH="0" baseline="0" dirty="0">
              <a:ln>
                <a:noFill/>
              </a:ln>
              <a:solidFill>
                <a:schemeClr val="tx1"/>
              </a:solidFill>
              <a:effectLst/>
              <a:cs typeface="Arial" pitchFamily="34" charset="0"/>
            </a:endParaRPr>
          </a:p>
          <a:p>
            <a:pPr marL="401638" lvl="0" indent="-401638" algn="just" eaLnBrk="0" fontAlgn="base" hangingPunct="0">
              <a:spcBef>
                <a:spcPct val="0"/>
              </a:spcBef>
              <a:spcAft>
                <a:spcPct val="0"/>
              </a:spcAft>
              <a:buFont typeface="Wingdings" pitchFamily="2" charset="2"/>
              <a:buChar char="ü"/>
            </a:pPr>
            <a:r>
              <a:rPr lang="ru-RU" sz="2000" b="1" dirty="0">
                <a:cs typeface="Calibri" pitchFamily="34" charset="0"/>
              </a:rPr>
              <a:t>Анализирајте го вашиот животен стил. </a:t>
            </a:r>
            <a:r>
              <a:rPr lang="ru-RU" sz="2000" dirty="0">
                <a:cs typeface="Calibri" pitchFamily="34" charset="0"/>
              </a:rPr>
              <a:t>Дали вашиот </a:t>
            </a:r>
            <a:r>
              <a:rPr lang="ru-RU" sz="2000" dirty="0" smtClean="0">
                <a:cs typeface="Calibri" pitchFamily="34" charset="0"/>
              </a:rPr>
              <a:t>начин </a:t>
            </a:r>
            <a:r>
              <a:rPr lang="ru-RU" sz="2000" dirty="0">
                <a:cs typeface="Calibri" pitchFamily="34" charset="0"/>
              </a:rPr>
              <a:t>на живот ќе го поддржи или ќе биде во конфликт со растот на вашиот бизнис</a:t>
            </a:r>
            <a:r>
              <a:rPr kumimoji="0" lang="en-GB" sz="2000" b="0" i="0" u="none" strike="noStrike" cap="none" normalizeH="0" baseline="0" dirty="0" smtClean="0">
                <a:ln>
                  <a:noFill/>
                </a:ln>
                <a:solidFill>
                  <a:schemeClr val="tx1"/>
                </a:solidFill>
                <a:effectLst/>
                <a:cs typeface="Calibri" pitchFamily="34" charset="0"/>
              </a:rPr>
              <a:t>? </a:t>
            </a:r>
            <a:endParaRPr kumimoji="0" lang="en-US" sz="2000" b="0" i="0" u="none" strike="noStrike" cap="none" normalizeH="0" baseline="0" dirty="0">
              <a:ln>
                <a:noFill/>
              </a:ln>
              <a:solidFill>
                <a:schemeClr val="tx1"/>
              </a:solidFill>
              <a:effectLst/>
              <a:cs typeface="Arial" pitchFamily="34" charset="0"/>
            </a:endParaRPr>
          </a:p>
          <a:p>
            <a:pPr marL="401638" lvl="0" indent="-401638" algn="just" eaLnBrk="0" fontAlgn="base" hangingPunct="0">
              <a:spcBef>
                <a:spcPct val="0"/>
              </a:spcBef>
              <a:spcAft>
                <a:spcPct val="0"/>
              </a:spcAft>
              <a:buFont typeface="Wingdings" pitchFamily="2" charset="2"/>
              <a:buChar char="ü"/>
            </a:pPr>
            <a:r>
              <a:rPr lang="ru-RU" sz="2000" b="1" dirty="0">
                <a:cs typeface="Calibri" pitchFamily="34" charset="0"/>
              </a:rPr>
              <a:t>Решете неколку „математички“ задачи за да одите понатаму! Проверете ги </a:t>
            </a:r>
            <a:r>
              <a:rPr lang="ru-RU" sz="2000" b="1" dirty="0" smtClean="0">
                <a:cs typeface="Calibri" pitchFamily="34" charset="0"/>
              </a:rPr>
              <a:t>бројките. </a:t>
            </a:r>
            <a:r>
              <a:rPr lang="ru-RU" sz="2000" dirty="0" smtClean="0">
                <a:cs typeface="Calibri" pitchFamily="34" charset="0"/>
              </a:rPr>
              <a:t>Поставете </a:t>
            </a:r>
            <a:r>
              <a:rPr lang="ru-RU" sz="2000" dirty="0">
                <a:cs typeface="Calibri" pitchFamily="34" charset="0"/>
              </a:rPr>
              <a:t>ги вашите финансии на вистинскиот пат или ставете ги вашите планови за </a:t>
            </a:r>
            <a:r>
              <a:rPr lang="ru-RU" sz="2000" dirty="0" smtClean="0">
                <a:cs typeface="Calibri" pitchFamily="34" charset="0"/>
              </a:rPr>
              <a:t>развој во </a:t>
            </a:r>
            <a:r>
              <a:rPr lang="ru-RU" sz="2000" dirty="0">
                <a:cs typeface="Calibri" pitchFamily="34" charset="0"/>
              </a:rPr>
              <a:t>втор план додека бројките не добијат смисла</a:t>
            </a:r>
            <a:r>
              <a:rPr kumimoji="0" lang="en-GB" sz="2000" i="0" u="none" strike="noStrike" cap="none" normalizeH="0" baseline="0" dirty="0" smtClean="0">
                <a:ln>
                  <a:noFill/>
                </a:ln>
                <a:solidFill>
                  <a:schemeClr val="tx1"/>
                </a:solidFill>
                <a:effectLst/>
                <a:cs typeface="Calibri" pitchFamily="34" charset="0"/>
              </a:rPr>
              <a:t>.</a:t>
            </a:r>
            <a:endParaRPr kumimoji="0" lang="en-US" sz="2000" i="0" u="none" strike="noStrike" cap="none" normalizeH="0" baseline="0" dirty="0">
              <a:ln>
                <a:noFill/>
              </a:ln>
              <a:solidFill>
                <a:schemeClr val="tx1"/>
              </a:solidFill>
              <a:effectLst/>
              <a:cs typeface="Arial" pitchFamily="34" charset="0"/>
            </a:endParaRPr>
          </a:p>
          <a:p>
            <a:pPr marL="401638" lvl="0" indent="-401638" algn="just" eaLnBrk="0" fontAlgn="base" hangingPunct="0">
              <a:spcBef>
                <a:spcPct val="0"/>
              </a:spcBef>
              <a:spcAft>
                <a:spcPct val="0"/>
              </a:spcAft>
              <a:buFont typeface="Wingdings" pitchFamily="2" charset="2"/>
              <a:buChar char="ü"/>
            </a:pPr>
            <a:r>
              <a:rPr lang="ru-RU" sz="2000" b="1" dirty="0">
                <a:cs typeface="Calibri" pitchFamily="34" charset="0"/>
              </a:rPr>
              <a:t>Тестирајте го вашиот производ / вашата работа на пазарот </a:t>
            </a:r>
            <a:r>
              <a:rPr lang="ru-RU" sz="2000" b="1" dirty="0" smtClean="0">
                <a:cs typeface="Calibri" pitchFamily="34" charset="0"/>
              </a:rPr>
              <a:t>преку </a:t>
            </a:r>
            <a:r>
              <a:rPr lang="ru-RU" sz="2000" b="1" dirty="0">
                <a:cs typeface="Calibri" pitchFamily="34" charset="0"/>
              </a:rPr>
              <a:t>социјалните медиуми. </a:t>
            </a:r>
            <a:r>
              <a:rPr lang="ru-RU" sz="2000" dirty="0">
                <a:cs typeface="Calibri" pitchFamily="34" charset="0"/>
              </a:rPr>
              <a:t>Пред да вложите многу време, пари и напор во развојот на вашиот бизнис, бидете сигурни дека доволно потенцијални клиенти и клиенти се заинтересирани да ги купат вашите производи и услуги.</a:t>
            </a:r>
            <a:endParaRPr kumimoji="0" lang="en-GB" sz="2000" i="0" u="none" strike="noStrike" cap="none" normalizeH="0" baseline="0" dirty="0">
              <a:ln>
                <a:noFill/>
              </a:ln>
              <a:solidFill>
                <a:schemeClr val="tx1"/>
              </a:solidFill>
              <a:effectLst/>
              <a:cs typeface="Arial" pitchFamily="34" charset="0"/>
            </a:endParaRPr>
          </a:p>
        </p:txBody>
      </p:sp>
      <p:sp>
        <p:nvSpPr>
          <p:cNvPr id="7" name="TextBox 8">
            <a:extLst>
              <a:ext uri="{FF2B5EF4-FFF2-40B4-BE49-F238E27FC236}">
                <a16:creationId xmlns:a16="http://schemas.microsoft.com/office/drawing/2014/main" id="{B457E1F9-B71E-20E0-77A5-08EF52153978}"/>
              </a:ext>
            </a:extLst>
          </p:cNvPr>
          <p:cNvSpPr txBox="1"/>
          <p:nvPr/>
        </p:nvSpPr>
        <p:spPr>
          <a:xfrm>
            <a:off x="304800" y="190500"/>
            <a:ext cx="15240000" cy="1323439"/>
          </a:xfrm>
          <a:prstGeom prst="rect">
            <a:avLst/>
          </a:prstGeom>
          <a:noFill/>
        </p:spPr>
        <p:txBody>
          <a:bodyPr wrap="square" lIns="108000" rIns="108000" rtlCol="0">
            <a:spAutoFit/>
          </a:bodyPr>
          <a:lstStyle/>
          <a:p>
            <a:r>
              <a:rPr lang="ru-RU" altLang="ko-KR" sz="4000" b="1" dirty="0" smtClean="0">
                <a:solidFill>
                  <a:srgbClr val="FD4FB4"/>
                </a:solidFill>
                <a:ea typeface="Microsoft Sans Serif" panose="020B0604020202020204" pitchFamily="34" charset="0"/>
                <a:cs typeface="Microsoft Sans Serif" panose="020B0604020202020204" pitchFamily="34" charset="0"/>
              </a:rPr>
              <a:t>Единица </a:t>
            </a:r>
            <a:r>
              <a:rPr lang="ru-RU" altLang="ko-KR" sz="4000" b="1" dirty="0">
                <a:solidFill>
                  <a:srgbClr val="FD4FB4"/>
                </a:solidFill>
                <a:ea typeface="Microsoft Sans Serif" panose="020B0604020202020204" pitchFamily="34" charset="0"/>
                <a:cs typeface="Microsoft Sans Serif" panose="020B0604020202020204" pitchFamily="34" charset="0"/>
              </a:rPr>
              <a:t>2: Совети за </a:t>
            </a:r>
            <a:r>
              <a:rPr lang="ru-RU" altLang="ko-KR" sz="4000" b="1" dirty="0" smtClean="0">
                <a:solidFill>
                  <a:srgbClr val="FD4FB4"/>
                </a:solidFill>
                <a:ea typeface="Microsoft Sans Serif" panose="020B0604020202020204" pitchFamily="34" charset="0"/>
                <a:cs typeface="Microsoft Sans Serif" panose="020B0604020202020204" pitchFamily="34" charset="0"/>
              </a:rPr>
              <a:t>успешен семеен </a:t>
            </a:r>
            <a:r>
              <a:rPr lang="ru-RU" altLang="ko-KR" sz="4000" b="1" dirty="0">
                <a:solidFill>
                  <a:srgbClr val="FD4FB4"/>
                </a:solidFill>
                <a:ea typeface="Microsoft Sans Serif" panose="020B0604020202020204" pitchFamily="34" charset="0"/>
                <a:cs typeface="Microsoft Sans Serif" panose="020B0604020202020204" pitchFamily="34" charset="0"/>
              </a:rPr>
              <a:t>бизнис: „Прави го она што го сакаш“</a:t>
            </a:r>
            <a:endParaRPr lang="ko-KR" altLang="en-US" sz="4000" b="1" dirty="0">
              <a:solidFill>
                <a:srgbClr val="FD4FB4"/>
              </a:solidFill>
              <a:cs typeface="Microsoft Sans Serif" panose="020B0604020202020204" pitchFamily="34" charset="0"/>
            </a:endParaRPr>
          </a:p>
        </p:txBody>
      </p:sp>
      <p:sp>
        <p:nvSpPr>
          <p:cNvPr id="8" name="Rectangle 7"/>
          <p:cNvSpPr/>
          <p:nvPr/>
        </p:nvSpPr>
        <p:spPr>
          <a:xfrm>
            <a:off x="3505200" y="1181100"/>
            <a:ext cx="5486400" cy="3416320"/>
          </a:xfrm>
          <a:prstGeom prst="rect">
            <a:avLst/>
          </a:prstGeom>
        </p:spPr>
        <p:txBody>
          <a:bodyPr wrap="square">
            <a:spAutoFit/>
          </a:bodyPr>
          <a:lstStyle/>
          <a:p>
            <a:pPr lvl="0" algn="just" fontAlgn="base">
              <a:spcBef>
                <a:spcPct val="0"/>
              </a:spcBef>
              <a:spcAft>
                <a:spcPct val="0"/>
              </a:spcAft>
            </a:pPr>
            <a:r>
              <a:rPr lang="ru-RU" sz="2400" b="1" dirty="0" smtClean="0">
                <a:solidFill>
                  <a:srgbClr val="FD4FB4"/>
                </a:solidFill>
                <a:ea typeface="Times New Roman" pitchFamily="18" charset="0"/>
                <a:cs typeface="Calibri" pitchFamily="34" charset="0"/>
              </a:rPr>
              <a:t>Секција</a:t>
            </a:r>
            <a:r>
              <a:rPr lang="ru-RU" sz="2400" b="1" dirty="0" smtClean="0">
                <a:solidFill>
                  <a:srgbClr val="FD4FB4"/>
                </a:solidFill>
                <a:ea typeface="Times New Roman" pitchFamily="18" charset="0"/>
                <a:cs typeface="Calibri" pitchFamily="34" charset="0"/>
              </a:rPr>
              <a:t> </a:t>
            </a:r>
            <a:r>
              <a:rPr lang="ru-RU" sz="2400" b="1" dirty="0">
                <a:solidFill>
                  <a:srgbClr val="FD4FB4"/>
                </a:solidFill>
                <a:ea typeface="Times New Roman" pitchFamily="18" charset="0"/>
                <a:cs typeface="Calibri" pitchFamily="34" charset="0"/>
              </a:rPr>
              <a:t>3: Да </a:t>
            </a:r>
            <a:r>
              <a:rPr lang="ru-RU" sz="2400" b="1" dirty="0" smtClean="0">
                <a:solidFill>
                  <a:srgbClr val="FD4FB4"/>
                </a:solidFill>
                <a:ea typeface="Times New Roman" pitchFamily="18" charset="0"/>
                <a:cs typeface="Calibri" pitchFamily="34" charset="0"/>
              </a:rPr>
              <a:t>се развивате или не</a:t>
            </a:r>
          </a:p>
          <a:p>
            <a:pPr lvl="0" algn="just" fontAlgn="base">
              <a:spcBef>
                <a:spcPct val="0"/>
              </a:spcBef>
              <a:spcAft>
                <a:spcPct val="0"/>
              </a:spcAft>
            </a:pPr>
            <a:r>
              <a:rPr lang="ru-RU" sz="2400" dirty="0">
                <a:ea typeface="Times New Roman" pitchFamily="18" charset="0"/>
                <a:cs typeface="Calibri" pitchFamily="34" charset="0"/>
              </a:rPr>
              <a:t>Бидејќи вие сте </a:t>
            </a:r>
            <a:r>
              <a:rPr lang="ru-RU" sz="2400" dirty="0" smtClean="0">
                <a:ea typeface="Times New Roman" pitchFamily="18" charset="0"/>
                <a:cs typeface="Calibri" pitchFamily="34" charset="0"/>
              </a:rPr>
              <a:t>тој/таа </a:t>
            </a:r>
            <a:r>
              <a:rPr lang="ru-RU" sz="2400" dirty="0">
                <a:ea typeface="Times New Roman" pitchFamily="18" charset="0"/>
                <a:cs typeface="Calibri" pitchFamily="34" charset="0"/>
              </a:rPr>
              <a:t>кој мора да живее со последиците од одлуката да </a:t>
            </a:r>
            <a:r>
              <a:rPr lang="ru-RU" sz="2400" dirty="0" smtClean="0">
                <a:ea typeface="Times New Roman" pitchFamily="18" charset="0"/>
                <a:cs typeface="Calibri" pitchFamily="34" charset="0"/>
              </a:rPr>
              <a:t>се развивате </a:t>
            </a:r>
            <a:r>
              <a:rPr lang="ru-RU" sz="2400" dirty="0">
                <a:ea typeface="Times New Roman" pitchFamily="18" charset="0"/>
                <a:cs typeface="Calibri" pitchFamily="34" charset="0"/>
              </a:rPr>
              <a:t>или не, во ваш интерес е темелно да се испитате себе си, вашиот бизнис и пазарот за да бидете сигурни дека која и да е </a:t>
            </a:r>
            <a:r>
              <a:rPr lang="ru-RU" sz="2400" dirty="0" smtClean="0">
                <a:ea typeface="Times New Roman" pitchFamily="18" charset="0"/>
                <a:cs typeface="Calibri" pitchFamily="34" charset="0"/>
              </a:rPr>
              <a:t>одлуката </a:t>
            </a:r>
            <a:r>
              <a:rPr lang="ru-RU" sz="2400" dirty="0">
                <a:ea typeface="Times New Roman" pitchFamily="18" charset="0"/>
                <a:cs typeface="Calibri" pitchFamily="34" charset="0"/>
              </a:rPr>
              <a:t>што ќе ја донесете, таа е најдобрата за </a:t>
            </a:r>
            <a:r>
              <a:rPr lang="ru-RU" sz="2400" dirty="0" smtClean="0">
                <a:ea typeface="Times New Roman" pitchFamily="18" charset="0"/>
                <a:cs typeface="Calibri" pitchFamily="34" charset="0"/>
              </a:rPr>
              <a:t>вас </a:t>
            </a:r>
            <a:r>
              <a:rPr lang="ru-RU" sz="2400" dirty="0">
                <a:ea typeface="Times New Roman" pitchFamily="18" charset="0"/>
                <a:cs typeface="Calibri" pitchFamily="34" charset="0"/>
              </a:rPr>
              <a:t>и за вашиот бизнис</a:t>
            </a:r>
            <a:r>
              <a:rPr lang="en-GB" sz="2400" dirty="0" smtClean="0">
                <a:ea typeface="Times New Roman" pitchFamily="18" charset="0"/>
                <a:cs typeface="Calibri" pitchFamily="34" charset="0"/>
              </a:rPr>
              <a:t>. </a:t>
            </a:r>
            <a:endParaRPr lang="en-US" sz="2400" dirty="0">
              <a:solidFill>
                <a:srgbClr val="AC7BDC"/>
              </a:solidFill>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7">
            <a:extLst>
              <a:ext uri="{FF2B5EF4-FFF2-40B4-BE49-F238E27FC236}">
                <a16:creationId xmlns:a16="http://schemas.microsoft.com/office/drawing/2014/main" id="{ADD3ADD3-1B37-5F92-E3C9-F6360420F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829300"/>
            <a:ext cx="5542080" cy="2993997"/>
          </a:xfrm>
          <a:prstGeom prst="rect">
            <a:avLst/>
          </a:prstGeom>
        </p:spPr>
      </p:pic>
      <p:sp>
        <p:nvSpPr>
          <p:cNvPr id="3" name="CuadroTexto 2">
            <a:extLst>
              <a:ext uri="{FF2B5EF4-FFF2-40B4-BE49-F238E27FC236}">
                <a16:creationId xmlns:a16="http://schemas.microsoft.com/office/drawing/2014/main" id="{002AAC77-762E-FF82-BCE0-542021BAB6F1}"/>
              </a:ext>
            </a:extLst>
          </p:cNvPr>
          <p:cNvSpPr txBox="1"/>
          <p:nvPr/>
        </p:nvSpPr>
        <p:spPr>
          <a:xfrm>
            <a:off x="7086600" y="4000500"/>
            <a:ext cx="3581400" cy="707886"/>
          </a:xfrm>
          <a:prstGeom prst="rect">
            <a:avLst/>
          </a:prstGeom>
          <a:noFill/>
        </p:spPr>
        <p:txBody>
          <a:bodyPr wrap="square" rtlCol="0">
            <a:spAutoFit/>
          </a:bodyPr>
          <a:lstStyle/>
          <a:p>
            <a:r>
              <a:rPr lang="mk-MK" sz="4000" b="1" dirty="0" smtClean="0">
                <a:solidFill>
                  <a:srgbClr val="FD4FB4"/>
                </a:solidFill>
                <a:ea typeface="Microsoft Sans Serif" panose="020B0604020202020204" pitchFamily="34" charset="0"/>
                <a:cs typeface="Microsoft Sans Serif" panose="020B0604020202020204" pitchFamily="34" charset="0"/>
              </a:rPr>
              <a:t>Клучни наоди</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1CC91A97-CB90-F117-8D0D-B57C960E7D29}"/>
              </a:ext>
            </a:extLst>
          </p:cNvPr>
          <p:cNvSpPr txBox="1"/>
          <p:nvPr/>
        </p:nvSpPr>
        <p:spPr>
          <a:xfrm>
            <a:off x="1524000" y="2019300"/>
            <a:ext cx="4800600" cy="954107"/>
          </a:xfrm>
          <a:prstGeom prst="rect">
            <a:avLst/>
          </a:prstGeom>
          <a:noFill/>
        </p:spPr>
        <p:txBody>
          <a:bodyPr wrap="square">
            <a:spAutoFit/>
          </a:bodyPr>
          <a:lstStyle/>
          <a:p>
            <a:pPr algn="just"/>
            <a:r>
              <a:rPr lang="ru-RU" altLang="es-ES" sz="2800" b="1" dirty="0" smtClean="0">
                <a:solidFill>
                  <a:srgbClr val="AC7BDC"/>
                </a:solidFill>
                <a:ea typeface="Microsoft Sans Serif" panose="020B0604020202020204" pitchFamily="34" charset="0"/>
                <a:cs typeface="Microsoft Sans Serif" panose="020B0604020202020204" pitchFamily="34" charset="0"/>
              </a:rPr>
              <a:t>Семеен </a:t>
            </a:r>
            <a:r>
              <a:rPr lang="ru-RU" altLang="es-ES" sz="2800" b="1" dirty="0">
                <a:solidFill>
                  <a:srgbClr val="AC7BDC"/>
                </a:solidFill>
                <a:ea typeface="Microsoft Sans Serif" panose="020B0604020202020204" pitchFamily="34" charset="0"/>
                <a:cs typeface="Microsoft Sans Serif" panose="020B0604020202020204" pitchFamily="34" charset="0"/>
              </a:rPr>
              <a:t>бизнис е бизнис со седиште во вашиот дом</a:t>
            </a:r>
            <a:r>
              <a:rPr lang="en-US" altLang="es-ES" sz="2800" b="1" dirty="0" smtClean="0">
                <a:solidFill>
                  <a:srgbClr val="AC7BDC"/>
                </a:solidFill>
                <a:ea typeface="Microsoft Sans Serif" panose="020B0604020202020204" pitchFamily="34" charset="0"/>
                <a:cs typeface="Microsoft Sans Serif" panose="020B0604020202020204" pitchFamily="34" charset="0"/>
              </a:rPr>
              <a:t>. </a:t>
            </a:r>
            <a:endParaRPr lang="ko-KR" altLang="en-US" sz="2800" b="1" dirty="0">
              <a:solidFill>
                <a:srgbClr val="AC7BDC"/>
              </a:solidFill>
              <a:cs typeface="Microsoft Sans Serif" panose="020B0604020202020204" pitchFamily="34" charset="0"/>
            </a:endParaRPr>
          </a:p>
        </p:txBody>
      </p:sp>
      <p:sp>
        <p:nvSpPr>
          <p:cNvPr id="8" name="CuadroTexto 7">
            <a:extLst>
              <a:ext uri="{FF2B5EF4-FFF2-40B4-BE49-F238E27FC236}">
                <a16:creationId xmlns:a16="http://schemas.microsoft.com/office/drawing/2014/main" id="{86FE7853-4900-78CA-5E8A-87A3A6DA723D}"/>
              </a:ext>
            </a:extLst>
          </p:cNvPr>
          <p:cNvSpPr txBox="1"/>
          <p:nvPr/>
        </p:nvSpPr>
        <p:spPr>
          <a:xfrm>
            <a:off x="10972800" y="2153304"/>
            <a:ext cx="6019800" cy="523220"/>
          </a:xfrm>
          <a:prstGeom prst="rect">
            <a:avLst/>
          </a:prstGeom>
          <a:noFill/>
        </p:spPr>
        <p:txBody>
          <a:bodyPr wrap="square">
            <a:spAutoFit/>
          </a:bodyPr>
          <a:lstStyle/>
          <a:p>
            <a:pPr algn="ctr"/>
            <a:r>
              <a:rPr lang="mk-MK" sz="2800" b="1" dirty="0" smtClean="0">
                <a:solidFill>
                  <a:srgbClr val="AC7BDC"/>
                </a:solidFill>
                <a:ea typeface="Times New Roman" panose="02020603050405020304" pitchFamily="18" charset="0"/>
              </a:rPr>
              <a:t>Поседување </a:t>
            </a:r>
            <a:r>
              <a:rPr lang="mk-MK" sz="2800" b="1" dirty="0">
                <a:solidFill>
                  <a:srgbClr val="AC7BDC"/>
                </a:solidFill>
                <a:ea typeface="Times New Roman" panose="02020603050405020304" pitchFamily="18" charset="0"/>
              </a:rPr>
              <a:t>сериозен деловен став</a:t>
            </a:r>
            <a:endParaRPr lang="ko-KR" altLang="en-US" sz="2800" b="1" dirty="0">
              <a:solidFill>
                <a:srgbClr val="AC7BDC"/>
              </a:solidFill>
              <a:cs typeface="Microsoft Sans Serif" panose="020B0604020202020204" pitchFamily="34" charset="0"/>
            </a:endParaRPr>
          </a:p>
        </p:txBody>
      </p:sp>
      <p:sp>
        <p:nvSpPr>
          <p:cNvPr id="9" name="TextBox 10">
            <a:extLst>
              <a:ext uri="{FF2B5EF4-FFF2-40B4-BE49-F238E27FC236}">
                <a16:creationId xmlns:a16="http://schemas.microsoft.com/office/drawing/2014/main" id="{DEF5E362-01C4-B4BE-88F3-CA9399EF137C}"/>
              </a:ext>
            </a:extLst>
          </p:cNvPr>
          <p:cNvSpPr txBox="1"/>
          <p:nvPr/>
        </p:nvSpPr>
        <p:spPr>
          <a:xfrm>
            <a:off x="10918824" y="2705100"/>
            <a:ext cx="6607176" cy="1661993"/>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fontAlgn="base">
              <a:spcBef>
                <a:spcPct val="0"/>
              </a:spcBef>
              <a:spcAft>
                <a:spcPct val="0"/>
              </a:spcAft>
            </a:pPr>
            <a:r>
              <a:rPr lang="en-US" dirty="0">
                <a:latin typeface="Calibri" pitchFamily="34" charset="0"/>
                <a:ea typeface="Times New Roman" pitchFamily="18" charset="0"/>
                <a:cs typeface="Calibri" pitchFamily="34" charset="0"/>
              </a:rPr>
              <a:t>	</a:t>
            </a:r>
            <a:r>
              <a:rPr lang="ru-RU" dirty="0"/>
              <a:t>Сите сонуваме за работата што би ја работеле само </a:t>
            </a:r>
            <a:r>
              <a:rPr lang="ru-RU" dirty="0" smtClean="0"/>
              <a:t>кога </a:t>
            </a:r>
            <a:r>
              <a:rPr lang="ru-RU" dirty="0"/>
              <a:t>би имале можност да ја работиме. Што ако можеш да </a:t>
            </a:r>
            <a:r>
              <a:rPr lang="ru-RU" dirty="0" smtClean="0"/>
              <a:t>го правиш </a:t>
            </a:r>
            <a:r>
              <a:rPr lang="ru-RU" dirty="0"/>
              <a:t>она што навистина го сакаш? Зарем тоа не би било одлично? Тоа е, и тоа е токму можноста што ја добивате со започнување сопствен бизнис. Само имајте сериозен деловен став</a:t>
            </a:r>
            <a:r>
              <a:rPr lang="en-US" dirty="0" smtClean="0"/>
              <a:t>! </a:t>
            </a:r>
            <a:endParaRPr lang="en-US" dirty="0">
              <a:latin typeface="Arial" pitchFamily="34" charset="0"/>
              <a:cs typeface="Arial" pitchFamily="34" charset="0"/>
            </a:endParaRPr>
          </a:p>
          <a:p>
            <a:endParaRPr lang="ko-KR" altLang="en-US" sz="1200" dirty="0">
              <a:cs typeface="Microsoft Sans Serif" panose="020B0604020202020204" pitchFamily="34" charset="0"/>
            </a:endParaRPr>
          </a:p>
        </p:txBody>
      </p:sp>
      <p:sp>
        <p:nvSpPr>
          <p:cNvPr id="10" name="CuadroTexto 9">
            <a:extLst>
              <a:ext uri="{FF2B5EF4-FFF2-40B4-BE49-F238E27FC236}">
                <a16:creationId xmlns:a16="http://schemas.microsoft.com/office/drawing/2014/main" id="{65EBEB16-F347-8C9F-F501-E6D723B8C5F5}"/>
              </a:ext>
            </a:extLst>
          </p:cNvPr>
          <p:cNvSpPr txBox="1"/>
          <p:nvPr/>
        </p:nvSpPr>
        <p:spPr>
          <a:xfrm>
            <a:off x="11430000" y="5067300"/>
            <a:ext cx="6248400" cy="954107"/>
          </a:xfrm>
          <a:prstGeom prst="rect">
            <a:avLst/>
          </a:prstGeom>
          <a:noFill/>
        </p:spPr>
        <p:txBody>
          <a:bodyPr wrap="square">
            <a:spAutoFit/>
          </a:bodyPr>
          <a:lstStyle/>
          <a:p>
            <a:pPr algn="ctr"/>
            <a:r>
              <a:rPr lang="ru-RU" sz="2800" b="1" dirty="0">
                <a:solidFill>
                  <a:srgbClr val="FD4FB4"/>
                </a:solidFill>
              </a:rPr>
              <a:t>За да </a:t>
            </a:r>
            <a:r>
              <a:rPr lang="ru-RU" sz="2800" b="1" dirty="0" smtClean="0">
                <a:solidFill>
                  <a:srgbClr val="FD4FB4"/>
                </a:solidFill>
              </a:rPr>
              <a:t>бидете </a:t>
            </a:r>
            <a:r>
              <a:rPr lang="ru-RU" sz="2800" b="1" dirty="0">
                <a:solidFill>
                  <a:srgbClr val="FD4FB4"/>
                </a:solidFill>
              </a:rPr>
              <a:t>поефикасни,  креирајте позитивни работни рутини</a:t>
            </a:r>
            <a:r>
              <a:rPr lang="en-GB" sz="2800" b="1" dirty="0" smtClean="0">
                <a:solidFill>
                  <a:srgbClr val="FD4FB4"/>
                </a:solidFill>
              </a:rPr>
              <a:t>! </a:t>
            </a:r>
            <a:endParaRPr lang="en-GB" sz="2800" b="1" dirty="0">
              <a:solidFill>
                <a:srgbClr val="FD4FB4"/>
              </a:solidFill>
            </a:endParaRPr>
          </a:p>
        </p:txBody>
      </p:sp>
      <p:sp>
        <p:nvSpPr>
          <p:cNvPr id="11" name="TextBox 10">
            <a:extLst>
              <a:ext uri="{FF2B5EF4-FFF2-40B4-BE49-F238E27FC236}">
                <a16:creationId xmlns:a16="http://schemas.microsoft.com/office/drawing/2014/main" id="{CB356ED3-F44A-4965-B161-BE99BCFC0302}"/>
              </a:ext>
            </a:extLst>
          </p:cNvPr>
          <p:cNvSpPr txBox="1"/>
          <p:nvPr/>
        </p:nvSpPr>
        <p:spPr>
          <a:xfrm>
            <a:off x="11201400" y="6210300"/>
            <a:ext cx="6477000" cy="1754326"/>
          </a:xfrm>
          <a:prstGeom prst="rect">
            <a:avLst/>
          </a:prstGeom>
          <a:noFill/>
        </p:spPr>
        <p:txBody>
          <a:bodyPr wrap="squar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ru-RU" b="1" dirty="0"/>
              <a:t>Рутините се добра работа</a:t>
            </a:r>
            <a:r>
              <a:rPr lang="ru-RU" b="1" dirty="0" smtClean="0"/>
              <a:t>!</a:t>
            </a:r>
          </a:p>
          <a:p>
            <a:pPr algn="just"/>
            <a:r>
              <a:rPr lang="ru-RU" b="1" dirty="0"/>
              <a:t> </a:t>
            </a:r>
            <a:r>
              <a:rPr lang="ru-RU" b="1" dirty="0" smtClean="0"/>
              <a:t>           </a:t>
            </a:r>
            <a:r>
              <a:rPr lang="ru-RU" dirty="0" smtClean="0"/>
              <a:t>Тие </a:t>
            </a:r>
            <a:r>
              <a:rPr lang="ru-RU" dirty="0"/>
              <a:t>ви помагаат да останете фокусирани на работите што се најважни. Тие обезбедуваат структура и континуитет на кои вие - и вашите клиенти и клиенти - се потпирате за ефикасно и ефективно работење</a:t>
            </a:r>
            <a:r>
              <a:rPr lang="en-GB" dirty="0" smtClean="0"/>
              <a:t>. </a:t>
            </a:r>
            <a:endParaRPr lang="en-GB" dirty="0"/>
          </a:p>
          <a:p>
            <a:endParaRPr lang="ko-KR" altLang="en-US" dirty="0">
              <a:cs typeface="Microsoft Sans Serif" panose="020B0604020202020204" pitchFamily="34" charset="0"/>
            </a:endParaRPr>
          </a:p>
        </p:txBody>
      </p:sp>
      <p:pic>
        <p:nvPicPr>
          <p:cNvPr id="12" name="object 5">
            <a:extLst>
              <a:ext uri="{FF2B5EF4-FFF2-40B4-BE49-F238E27FC236}">
                <a16:creationId xmlns:a16="http://schemas.microsoft.com/office/drawing/2014/main" id="{3C4D9A21-5CF5-0958-90F8-C96F352FB0A0}"/>
              </a:ext>
            </a:extLst>
          </p:cNvPr>
          <p:cNvPicPr/>
          <p:nvPr/>
        </p:nvPicPr>
        <p:blipFill>
          <a:blip r:embed="rId3" cstate="print"/>
          <a:stretch>
            <a:fillRect/>
          </a:stretch>
        </p:blipFill>
        <p:spPr>
          <a:xfrm>
            <a:off x="533400" y="1866900"/>
            <a:ext cx="885824" cy="809624"/>
          </a:xfrm>
          <a:prstGeom prst="rect">
            <a:avLst/>
          </a:prstGeom>
        </p:spPr>
      </p:pic>
      <p:pic>
        <p:nvPicPr>
          <p:cNvPr id="13" name="object 5">
            <a:extLst>
              <a:ext uri="{FF2B5EF4-FFF2-40B4-BE49-F238E27FC236}">
                <a16:creationId xmlns:a16="http://schemas.microsoft.com/office/drawing/2014/main" id="{3AE924DD-2FF9-8063-9000-8EE79949F80D}"/>
              </a:ext>
            </a:extLst>
          </p:cNvPr>
          <p:cNvPicPr/>
          <p:nvPr/>
        </p:nvPicPr>
        <p:blipFill>
          <a:blip r:embed="rId3" cstate="print"/>
          <a:stretch>
            <a:fillRect/>
          </a:stretch>
        </p:blipFill>
        <p:spPr>
          <a:xfrm>
            <a:off x="533400" y="5067300"/>
            <a:ext cx="885824" cy="885824"/>
          </a:xfrm>
          <a:prstGeom prst="rect">
            <a:avLst/>
          </a:prstGeom>
        </p:spPr>
      </p:pic>
      <p:pic>
        <p:nvPicPr>
          <p:cNvPr id="14" name="object 5">
            <a:extLst>
              <a:ext uri="{FF2B5EF4-FFF2-40B4-BE49-F238E27FC236}">
                <a16:creationId xmlns:a16="http://schemas.microsoft.com/office/drawing/2014/main" id="{221CE9C6-11FD-A90A-52AD-868B77C11C2C}"/>
              </a:ext>
            </a:extLst>
          </p:cNvPr>
          <p:cNvPicPr/>
          <p:nvPr/>
        </p:nvPicPr>
        <p:blipFill>
          <a:blip r:embed="rId3" cstate="print"/>
          <a:stretch>
            <a:fillRect/>
          </a:stretch>
        </p:blipFill>
        <p:spPr>
          <a:xfrm>
            <a:off x="10033000" y="2091541"/>
            <a:ext cx="885824" cy="809624"/>
          </a:xfrm>
          <a:prstGeom prst="rect">
            <a:avLst/>
          </a:prstGeom>
        </p:spPr>
      </p:pic>
      <p:pic>
        <p:nvPicPr>
          <p:cNvPr id="15" name="object 5">
            <a:extLst>
              <a:ext uri="{FF2B5EF4-FFF2-40B4-BE49-F238E27FC236}">
                <a16:creationId xmlns:a16="http://schemas.microsoft.com/office/drawing/2014/main" id="{8EEC15A1-5572-D5F6-E029-D4DA9E599DC7}"/>
              </a:ext>
            </a:extLst>
          </p:cNvPr>
          <p:cNvPicPr/>
          <p:nvPr/>
        </p:nvPicPr>
        <p:blipFill>
          <a:blip r:embed="rId3" cstate="print"/>
          <a:stretch>
            <a:fillRect/>
          </a:stretch>
        </p:blipFill>
        <p:spPr>
          <a:xfrm>
            <a:off x="10058400" y="4610100"/>
            <a:ext cx="1828800" cy="1752600"/>
          </a:xfrm>
          <a:prstGeom prst="rect">
            <a:avLst/>
          </a:prstGeom>
        </p:spPr>
      </p:pic>
      <p:sp>
        <p:nvSpPr>
          <p:cNvPr id="17" name="Rectangle 16"/>
          <p:cNvSpPr/>
          <p:nvPr/>
        </p:nvSpPr>
        <p:spPr>
          <a:xfrm>
            <a:off x="1524000" y="2933700"/>
            <a:ext cx="4876800" cy="2031325"/>
          </a:xfrm>
          <a:prstGeom prst="rect">
            <a:avLst/>
          </a:prstGeom>
        </p:spPr>
        <p:txBody>
          <a:bodyPr wrap="square">
            <a:spAutoFit/>
          </a:bodyPr>
          <a:lstStyle/>
          <a:p>
            <a:pPr algn="just"/>
            <a:r>
              <a:rPr lang="en-US" dirty="0"/>
              <a:t>	</a:t>
            </a:r>
            <a:r>
              <a:rPr lang="ru-RU" dirty="0"/>
              <a:t>Ако ви здодеа да работите за некој друг или да ја </a:t>
            </a:r>
            <a:r>
              <a:rPr lang="ru-RU" dirty="0" smtClean="0"/>
              <a:t>ставате </a:t>
            </a:r>
            <a:r>
              <a:rPr lang="ru-RU" dirty="0"/>
              <a:t>вашата креативност во кафез; ако сте полни со одлични идеи - идеи за кои знаете дека ќе ве доведат до успех; ако имате можност да ги спроведете во пракса; ако копнеете по нешто подобро, има нешто подобро: домашна работа</a:t>
            </a:r>
            <a:r>
              <a:rPr lang="en-US" dirty="0" smtClean="0"/>
              <a:t>. </a:t>
            </a:r>
            <a:endParaRPr lang="en-GB" dirty="0"/>
          </a:p>
        </p:txBody>
      </p:sp>
      <p:sp>
        <p:nvSpPr>
          <p:cNvPr id="18" name="Rectangle 17"/>
          <p:cNvSpPr/>
          <p:nvPr/>
        </p:nvSpPr>
        <p:spPr>
          <a:xfrm>
            <a:off x="1447800" y="5219700"/>
            <a:ext cx="4267200" cy="954107"/>
          </a:xfrm>
          <a:prstGeom prst="rect">
            <a:avLst/>
          </a:prstGeom>
        </p:spPr>
        <p:txBody>
          <a:bodyPr wrap="square">
            <a:spAutoFit/>
          </a:bodyPr>
          <a:lstStyle/>
          <a:p>
            <a:pPr lvl="0" algn="just"/>
            <a:r>
              <a:rPr lang="ru-RU" sz="2800" b="1" dirty="0">
                <a:solidFill>
                  <a:srgbClr val="AC7BDC"/>
                </a:solidFill>
              </a:rPr>
              <a:t>Плановите не се важни, но планирањето е сè</a:t>
            </a:r>
            <a:r>
              <a:rPr lang="en-US" sz="2800" b="1" dirty="0" smtClean="0">
                <a:solidFill>
                  <a:srgbClr val="AC7BDC"/>
                </a:solidFill>
              </a:rPr>
              <a:t>.</a:t>
            </a:r>
            <a:endParaRPr lang="en-US" sz="2800" b="1" dirty="0">
              <a:solidFill>
                <a:srgbClr val="AC7BDC"/>
              </a:solidFill>
            </a:endParaRPr>
          </a:p>
        </p:txBody>
      </p:sp>
      <p:sp>
        <p:nvSpPr>
          <p:cNvPr id="19" name="Rectangle 18"/>
          <p:cNvSpPr/>
          <p:nvPr/>
        </p:nvSpPr>
        <p:spPr>
          <a:xfrm>
            <a:off x="1447800" y="6286500"/>
            <a:ext cx="4953000" cy="1477328"/>
          </a:xfrm>
          <a:prstGeom prst="rect">
            <a:avLst/>
          </a:prstGeom>
        </p:spPr>
        <p:txBody>
          <a:bodyPr wrap="square">
            <a:spAutoFit/>
          </a:bodyPr>
          <a:lstStyle/>
          <a:p>
            <a:pPr algn="just"/>
            <a:r>
              <a:rPr lang="en-US" b="1" dirty="0"/>
              <a:t>	</a:t>
            </a:r>
            <a:r>
              <a:rPr lang="ru-RU" dirty="0"/>
              <a:t>Како и со секој бизнис, треба да имате </a:t>
            </a:r>
            <a:r>
              <a:rPr lang="ru-RU" dirty="0" smtClean="0"/>
              <a:t>јасни </a:t>
            </a:r>
            <a:r>
              <a:rPr lang="ru-RU" dirty="0"/>
              <a:t>цели и исто така да имате реално планирање за да ги постигнете. За ова не ви требаат сложени и комплицирани документи, бидете едноставни.</a:t>
            </a:r>
            <a:endParaRPr lang="en-US" dirty="0"/>
          </a:p>
        </p:txBody>
      </p:sp>
    </p:spTree>
    <p:extLst>
      <p:ext uri="{BB962C8B-B14F-4D97-AF65-F5344CB8AC3E}">
        <p14:creationId xmlns:p14="http://schemas.microsoft.com/office/powerpoint/2010/main" val="289953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CEB6FBD-A5B4-4090-B420-A3A58C350B90}"/>
              </a:ext>
            </a:extLst>
          </p:cNvPr>
          <p:cNvSpPr txBox="1"/>
          <p:nvPr/>
        </p:nvSpPr>
        <p:spPr>
          <a:xfrm>
            <a:off x="6438900" y="5295900"/>
            <a:ext cx="674370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mk-MK" sz="6600" b="1" spc="-114" dirty="0" smtClean="0">
                <a:solidFill>
                  <a:srgbClr val="FD4FB4"/>
                </a:solidFill>
                <a:latin typeface="Microsoft Sans Serif" panose="020B0604020202020204" pitchFamily="34" charset="0"/>
                <a:ea typeface="Microsoft Sans Serif" panose="020B0604020202020204" pitchFamily="34" charset="0"/>
                <a:cs typeface="Microsoft Sans Serif" panose="020B0604020202020204" pitchFamily="34" charset="0"/>
              </a:rPr>
              <a:t>Ви Благодариме!</a:t>
            </a:r>
            <a:endParaRPr kumimoji="0" lang="en-US" sz="6600" b="1" i="0" u="none" strike="noStrike" kern="1200" cap="none" spc="0" normalizeH="0" baseline="0" dirty="0">
              <a:ln>
                <a:noFill/>
              </a:ln>
              <a:solidFill>
                <a:srgbClr val="FD4FB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B5A34285-6C07-DC1D-80A6-98EE623AEFA4}"/>
              </a:ext>
            </a:extLst>
          </p:cNvPr>
          <p:cNvSpPr txBox="1"/>
          <p:nvPr/>
        </p:nvSpPr>
        <p:spPr>
          <a:xfrm>
            <a:off x="4343400" y="6853084"/>
            <a:ext cx="9166122" cy="1459374"/>
          </a:xfrm>
          <a:prstGeom prst="rect">
            <a:avLst/>
          </a:prstGeom>
          <a:noFill/>
        </p:spPr>
        <p:txBody>
          <a:bodyPr wrap="square">
            <a:spAutoFit/>
          </a:bodyPr>
          <a:lstStyle/>
          <a:p>
            <a:pPr marL="12700" algn="ctr">
              <a:lnSpc>
                <a:spcPct val="100000"/>
              </a:lnSpc>
              <a:spcBef>
                <a:spcPts val="100"/>
              </a:spcBef>
            </a:pPr>
            <a:r>
              <a:rPr lang="mk-MK" sz="4400" b="1" spc="-65" dirty="0" smtClean="0">
                <a:ea typeface="Microsoft Sans Serif" panose="020B0604020202020204" pitchFamily="34" charset="0"/>
                <a:cs typeface="Microsoft Sans Serif" panose="020B0604020202020204" pitchFamily="34" charset="0"/>
              </a:rPr>
              <a:t>Партнер</a:t>
            </a:r>
            <a:r>
              <a:rPr lang="en-US" sz="4400" b="1" spc="-65" dirty="0" smtClean="0">
                <a:ea typeface="Microsoft Sans Serif" panose="020B0604020202020204" pitchFamily="34" charset="0"/>
                <a:cs typeface="Microsoft Sans Serif" panose="020B0604020202020204" pitchFamily="34" charset="0"/>
              </a:rPr>
              <a:t>: </a:t>
            </a:r>
            <a:r>
              <a:rPr lang="en-US" sz="4400" b="1" spc="-65" dirty="0">
                <a:ea typeface="Microsoft Sans Serif" panose="020B0604020202020204" pitchFamily="34" charset="0"/>
                <a:cs typeface="Microsoft Sans Serif" panose="020B0604020202020204" pitchFamily="34" charset="0"/>
              </a:rPr>
              <a:t>ADDE</a:t>
            </a:r>
            <a:endParaRPr lang="en-US" sz="4400" spc="-65" dirty="0">
              <a:ea typeface="Microsoft Sans Serif" panose="020B0604020202020204" pitchFamily="34" charset="0"/>
              <a:cs typeface="Microsoft Sans Serif" panose="020B0604020202020204" pitchFamily="34" charset="0"/>
            </a:endParaRPr>
          </a:p>
          <a:p>
            <a:pPr marL="12700" algn="ctr">
              <a:lnSpc>
                <a:spcPct val="100000"/>
              </a:lnSpc>
              <a:spcBef>
                <a:spcPts val="100"/>
              </a:spcBef>
            </a:pPr>
            <a:endParaRPr lang="en-US" sz="4400" b="1" spc="-65"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99264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1816CB-AA50-BD0E-12E4-C12F7AA3F7E1}"/>
              </a:ext>
            </a:extLst>
          </p:cNvPr>
          <p:cNvSpPr txBox="1"/>
          <p:nvPr/>
        </p:nvSpPr>
        <p:spPr>
          <a:xfrm>
            <a:off x="1524000" y="1503549"/>
            <a:ext cx="9462656" cy="707886"/>
          </a:xfrm>
          <a:prstGeom prst="rect">
            <a:avLst/>
          </a:prstGeom>
          <a:noFill/>
        </p:spPr>
        <p:txBody>
          <a:bodyPr wrap="square" rtlCol="0">
            <a:spAutoFit/>
          </a:bodyPr>
          <a:lstStyle/>
          <a:p>
            <a:r>
              <a:rPr lang="mk-MK" sz="4000" b="1" dirty="0" smtClean="0">
                <a:solidFill>
                  <a:srgbClr val="FD4FB4"/>
                </a:solidFill>
                <a:ea typeface="Microsoft Sans Serif" panose="020B0604020202020204" pitchFamily="34" charset="0"/>
                <a:cs typeface="Microsoft Sans Serif" panose="020B0604020202020204" pitchFamily="34" charset="0"/>
              </a:rPr>
              <a:t>Цели</a:t>
            </a:r>
            <a:r>
              <a:rPr lang="en-GB" sz="4000" b="1" dirty="0" smtClean="0">
                <a:solidFill>
                  <a:srgbClr val="FD4FB4"/>
                </a:solidFill>
                <a:ea typeface="Microsoft Sans Serif" panose="020B0604020202020204" pitchFamily="34" charset="0"/>
                <a:cs typeface="Microsoft Sans Serif" panose="020B0604020202020204" pitchFamily="34" charset="0"/>
              </a:rPr>
              <a:t> </a:t>
            </a:r>
            <a:endParaRPr lang="en-GB" sz="4000" b="1" dirty="0">
              <a:solidFill>
                <a:srgbClr val="FD4FB4"/>
              </a:solidFill>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DAB24A19-41FB-B060-0BAE-CCCC40AE4D04}"/>
              </a:ext>
            </a:extLst>
          </p:cNvPr>
          <p:cNvSpPr txBox="1"/>
          <p:nvPr/>
        </p:nvSpPr>
        <p:spPr>
          <a:xfrm>
            <a:off x="1524000" y="2262365"/>
            <a:ext cx="10040186" cy="523220"/>
          </a:xfrm>
          <a:prstGeom prst="rect">
            <a:avLst/>
          </a:prstGeom>
          <a:noFill/>
        </p:spPr>
        <p:txBody>
          <a:bodyPr wrap="square" rtlCol="0">
            <a:spAutoFit/>
          </a:bodyPr>
          <a:lstStyle/>
          <a:p>
            <a:pPr algn="just"/>
            <a:r>
              <a:rPr lang="ru-RU" sz="2800" dirty="0">
                <a:ea typeface="Microsoft Sans Serif" panose="020B0604020202020204" pitchFamily="34" charset="0"/>
                <a:cs typeface="Microsoft Sans Serif" panose="020B0604020202020204" pitchFamily="34" charset="0"/>
              </a:rPr>
              <a:t>На крајот од овој курс ќе можете да</a:t>
            </a:r>
            <a:r>
              <a:rPr lang="en-GB" sz="2800" dirty="0" smtClean="0">
                <a:effectLst/>
                <a:ea typeface="Microsoft Sans Serif" panose="020B0604020202020204" pitchFamily="34" charset="0"/>
                <a:cs typeface="Microsoft Sans Serif" panose="020B0604020202020204" pitchFamily="34" charset="0"/>
              </a:rPr>
              <a:t>:</a:t>
            </a:r>
            <a:endParaRPr lang="en-GB" sz="2800" dirty="0">
              <a:effectLst/>
              <a:ea typeface="Microsoft Sans Serif" panose="020B0604020202020204" pitchFamily="34" charset="0"/>
              <a:cs typeface="Microsoft Sans Serif" panose="020B0604020202020204" pitchFamily="34" charset="0"/>
            </a:endParaRPr>
          </a:p>
        </p:txBody>
      </p:sp>
      <p:grpSp>
        <p:nvGrpSpPr>
          <p:cNvPr id="4" name="Group 3">
            <a:extLst>
              <a:ext uri="{FF2B5EF4-FFF2-40B4-BE49-F238E27FC236}">
                <a16:creationId xmlns:a16="http://schemas.microsoft.com/office/drawing/2014/main" id="{381E9682-09FC-3C43-A1AB-E4E4CC2D81B8}"/>
              </a:ext>
            </a:extLst>
          </p:cNvPr>
          <p:cNvGrpSpPr/>
          <p:nvPr/>
        </p:nvGrpSpPr>
        <p:grpSpPr>
          <a:xfrm>
            <a:off x="2133600" y="2933700"/>
            <a:ext cx="5124927" cy="1629554"/>
            <a:chOff x="6420992" y="1321255"/>
            <a:chExt cx="5124927" cy="1629554"/>
          </a:xfrm>
        </p:grpSpPr>
        <p:sp>
          <p:nvSpPr>
            <p:cNvPr id="5" name="TextBox 7">
              <a:extLst>
                <a:ext uri="{FF2B5EF4-FFF2-40B4-BE49-F238E27FC236}">
                  <a16:creationId xmlns:a16="http://schemas.microsoft.com/office/drawing/2014/main" id="{548EFC15-3084-BDDD-6E8D-F01E3D99CC11}"/>
                </a:ext>
              </a:extLst>
            </p:cNvPr>
            <p:cNvSpPr txBox="1"/>
            <p:nvPr/>
          </p:nvSpPr>
          <p:spPr>
            <a:xfrm>
              <a:off x="6420994" y="1750480"/>
              <a:ext cx="5124925" cy="1200329"/>
            </a:xfrm>
            <a:prstGeom prst="rect">
              <a:avLst/>
            </a:prstGeom>
            <a:noFill/>
          </p:spPr>
          <p:txBody>
            <a:bodyPr wrap="square" rtlCol="0">
              <a:spAutoFit/>
            </a:bodyPr>
            <a:lstStyle/>
            <a:p>
              <a:r>
                <a:rPr lang="ru-RU" sz="2400" dirty="0"/>
                <a:t>Да го </a:t>
              </a:r>
              <a:r>
                <a:rPr lang="ru-RU" sz="2400" dirty="0" smtClean="0"/>
                <a:t>планирате</a:t>
              </a:r>
              <a:r>
                <a:rPr lang="ru-RU" sz="2400" dirty="0"/>
                <a:t>, да го </a:t>
              </a:r>
              <a:r>
                <a:rPr lang="ru-RU" sz="2400" dirty="0" smtClean="0"/>
                <a:t>развивате и </a:t>
              </a:r>
              <a:r>
                <a:rPr lang="ru-RU" sz="2400" dirty="0"/>
                <a:t>да го </a:t>
              </a:r>
              <a:r>
                <a:rPr lang="ru-RU" sz="2400" dirty="0" smtClean="0"/>
                <a:t>претворите </a:t>
              </a:r>
              <a:r>
                <a:rPr lang="ru-RU" sz="2400" dirty="0"/>
                <a:t>во успешен бизнис, соочувајќи се со сите предизвици</a:t>
              </a:r>
              <a:endParaRPr lang="en-US" altLang="ko-KR" sz="2400" dirty="0">
                <a:ea typeface="Microsoft Sans Serif" panose="020B0604020202020204" pitchFamily="34" charset="0"/>
                <a:cs typeface="Microsoft Sans Serif" panose="020B0604020202020204" pitchFamily="34" charset="0"/>
              </a:endParaRPr>
            </a:p>
          </p:txBody>
        </p:sp>
        <p:sp>
          <p:nvSpPr>
            <p:cNvPr id="6" name="TextBox 8">
              <a:extLst>
                <a:ext uri="{FF2B5EF4-FFF2-40B4-BE49-F238E27FC236}">
                  <a16:creationId xmlns:a16="http://schemas.microsoft.com/office/drawing/2014/main" id="{55E089A1-1F8C-461F-FDEB-F6FE8F5419E0}"/>
                </a:ext>
              </a:extLst>
            </p:cNvPr>
            <p:cNvSpPr txBox="1"/>
            <p:nvPr/>
          </p:nvSpPr>
          <p:spPr>
            <a:xfrm>
              <a:off x="6420992" y="1321255"/>
              <a:ext cx="5124925" cy="523220"/>
            </a:xfrm>
            <a:prstGeom prst="rect">
              <a:avLst/>
            </a:prstGeom>
            <a:noFill/>
          </p:spPr>
          <p:txBody>
            <a:bodyPr wrap="square" lIns="108000" rIns="108000" rtlCol="0">
              <a:spAutoFit/>
            </a:bodyPr>
            <a:lstStyle/>
            <a:p>
              <a:r>
                <a:rPr lang="mk-MK" sz="2800" b="1" dirty="0">
                  <a:solidFill>
                    <a:srgbClr val="AC7BDC"/>
                  </a:solidFill>
                </a:rPr>
                <a:t>Започнете </a:t>
              </a:r>
              <a:r>
                <a:rPr lang="mk-MK" sz="2800" b="1" dirty="0" smtClean="0">
                  <a:solidFill>
                    <a:srgbClr val="AC7BDC"/>
                  </a:solidFill>
                </a:rPr>
                <a:t>семеен бизнис</a:t>
              </a:r>
              <a:endParaRPr lang="ko-KR" altLang="en-US" sz="2800" b="1" dirty="0">
                <a:solidFill>
                  <a:srgbClr val="AC7BDC"/>
                </a:solidFill>
                <a:cs typeface="Microsoft Sans Serif" panose="020B0604020202020204" pitchFamily="34" charset="0"/>
              </a:endParaRPr>
            </a:p>
          </p:txBody>
        </p:sp>
      </p:grpSp>
      <p:grpSp>
        <p:nvGrpSpPr>
          <p:cNvPr id="7" name="Group 3">
            <a:extLst>
              <a:ext uri="{FF2B5EF4-FFF2-40B4-BE49-F238E27FC236}">
                <a16:creationId xmlns:a16="http://schemas.microsoft.com/office/drawing/2014/main" id="{AD9EE554-EB6F-38B3-BCE7-14B839C76A9D}"/>
              </a:ext>
            </a:extLst>
          </p:cNvPr>
          <p:cNvGrpSpPr/>
          <p:nvPr/>
        </p:nvGrpSpPr>
        <p:grpSpPr>
          <a:xfrm>
            <a:off x="2133600" y="4610100"/>
            <a:ext cx="6629400" cy="1983766"/>
            <a:chOff x="6420993" y="1336374"/>
            <a:chExt cx="5124926" cy="1983766"/>
          </a:xfrm>
        </p:grpSpPr>
        <p:sp>
          <p:nvSpPr>
            <p:cNvPr id="8" name="TextBox 7">
              <a:extLst>
                <a:ext uri="{FF2B5EF4-FFF2-40B4-BE49-F238E27FC236}">
                  <a16:creationId xmlns:a16="http://schemas.microsoft.com/office/drawing/2014/main" id="{2747B981-D2F4-A88C-FDA2-E9AC1B8491D3}"/>
                </a:ext>
              </a:extLst>
            </p:cNvPr>
            <p:cNvSpPr txBox="1"/>
            <p:nvPr/>
          </p:nvSpPr>
          <p:spPr>
            <a:xfrm>
              <a:off x="6420994" y="1750480"/>
              <a:ext cx="5124925" cy="1569660"/>
            </a:xfrm>
            <a:prstGeom prst="rect">
              <a:avLst/>
            </a:prstGeom>
            <a:noFill/>
          </p:spPr>
          <p:txBody>
            <a:bodyPr wrap="square" rtlCol="0">
              <a:spAutoFit/>
            </a:bodyPr>
            <a:lstStyle/>
            <a:p>
              <a:pPr algn="just"/>
              <a:r>
                <a:rPr lang="ru-RU" sz="2400" dirty="0"/>
                <a:t>Ќе се фокусираме </a:t>
              </a:r>
              <a:r>
                <a:rPr lang="ru-RU" sz="2400" dirty="0" smtClean="0"/>
                <a:t>на </a:t>
              </a:r>
              <a:r>
                <a:rPr lang="ru-RU" sz="2400" dirty="0"/>
                <a:t>ставови и активности кои ќе </a:t>
              </a:r>
              <a:r>
                <a:rPr lang="ru-RU" sz="2400" dirty="0" smtClean="0"/>
                <a:t>им помогнат </a:t>
              </a:r>
              <a:r>
                <a:rPr lang="ru-RU" sz="2400" dirty="0"/>
                <a:t>главните корисници да имаат јасна слика за </a:t>
              </a:r>
              <a:r>
                <a:rPr lang="ru-RU" sz="2400" dirty="0" smtClean="0"/>
                <a:t>семеен </a:t>
              </a:r>
              <a:r>
                <a:rPr lang="ru-RU" sz="2400" dirty="0"/>
                <a:t>бизнис, со </a:t>
              </a:r>
              <a:r>
                <a:rPr lang="ru-RU" sz="2400" dirty="0" smtClean="0"/>
                <a:t>предностите </a:t>
              </a:r>
              <a:r>
                <a:rPr lang="ru-RU" sz="2400" dirty="0"/>
                <a:t>и </a:t>
              </a:r>
              <a:r>
                <a:rPr lang="ru-RU" sz="2400" dirty="0" smtClean="0"/>
                <a:t>недостатоците.</a:t>
              </a:r>
              <a:endParaRPr lang="en-US" altLang="ko-KR" sz="2400" dirty="0">
                <a:ea typeface="Microsoft Sans Serif" panose="020B0604020202020204" pitchFamily="34" charset="0"/>
                <a:cs typeface="Microsoft Sans Serif" panose="020B0604020202020204" pitchFamily="34" charset="0"/>
              </a:endParaRPr>
            </a:p>
          </p:txBody>
        </p:sp>
        <p:sp>
          <p:nvSpPr>
            <p:cNvPr id="9" name="TextBox 8">
              <a:extLst>
                <a:ext uri="{FF2B5EF4-FFF2-40B4-BE49-F238E27FC236}">
                  <a16:creationId xmlns:a16="http://schemas.microsoft.com/office/drawing/2014/main" id="{6CAD2012-C327-5815-4FAA-1CACB3D4207F}"/>
                </a:ext>
              </a:extLst>
            </p:cNvPr>
            <p:cNvSpPr txBox="1"/>
            <p:nvPr/>
          </p:nvSpPr>
          <p:spPr>
            <a:xfrm>
              <a:off x="6420993" y="1336374"/>
              <a:ext cx="5124925" cy="523220"/>
            </a:xfrm>
            <a:prstGeom prst="rect">
              <a:avLst/>
            </a:prstGeom>
            <a:noFill/>
          </p:spPr>
          <p:txBody>
            <a:bodyPr wrap="square" lIns="108000" rIns="108000" rtlCol="0">
              <a:spAutoFit/>
            </a:bodyPr>
            <a:lstStyle/>
            <a:p>
              <a:r>
                <a:rPr lang="mk-MK" sz="2800" b="1" dirty="0" smtClean="0">
                  <a:solidFill>
                    <a:srgbClr val="AC7BDC"/>
                  </a:solidFill>
                </a:rPr>
                <a:t>Развиете </a:t>
              </a:r>
              <a:r>
                <a:rPr lang="mk-MK" sz="2800" b="1" dirty="0">
                  <a:solidFill>
                    <a:srgbClr val="AC7BDC"/>
                  </a:solidFill>
                </a:rPr>
                <a:t>сериозно деловно однесување</a:t>
              </a:r>
              <a:endParaRPr lang="ko-KR" altLang="en-US" sz="2800" b="1" dirty="0">
                <a:solidFill>
                  <a:srgbClr val="AC7BDC"/>
                </a:solidFill>
                <a:cs typeface="Microsoft Sans Serif" panose="020B0604020202020204" pitchFamily="34" charset="0"/>
              </a:endParaRPr>
            </a:p>
          </p:txBody>
        </p:sp>
      </p:grpSp>
      <p:grpSp>
        <p:nvGrpSpPr>
          <p:cNvPr id="10" name="Group 3">
            <a:extLst>
              <a:ext uri="{FF2B5EF4-FFF2-40B4-BE49-F238E27FC236}">
                <a16:creationId xmlns:a16="http://schemas.microsoft.com/office/drawing/2014/main" id="{58B55858-4B42-6D8D-907F-07C5F5203570}"/>
              </a:ext>
            </a:extLst>
          </p:cNvPr>
          <p:cNvGrpSpPr/>
          <p:nvPr/>
        </p:nvGrpSpPr>
        <p:grpSpPr>
          <a:xfrm>
            <a:off x="2057400" y="6667500"/>
            <a:ext cx="7162800" cy="1724197"/>
            <a:chOff x="6420993" y="1226612"/>
            <a:chExt cx="5124926" cy="1724197"/>
          </a:xfrm>
        </p:grpSpPr>
        <p:sp>
          <p:nvSpPr>
            <p:cNvPr id="11" name="TextBox 7">
              <a:extLst>
                <a:ext uri="{FF2B5EF4-FFF2-40B4-BE49-F238E27FC236}">
                  <a16:creationId xmlns:a16="http://schemas.microsoft.com/office/drawing/2014/main" id="{E9FF2039-1F88-9C9E-74F1-B8ED25B62600}"/>
                </a:ext>
              </a:extLst>
            </p:cNvPr>
            <p:cNvSpPr txBox="1"/>
            <p:nvPr/>
          </p:nvSpPr>
          <p:spPr>
            <a:xfrm>
              <a:off x="6420994" y="1750480"/>
              <a:ext cx="5124925" cy="1200329"/>
            </a:xfrm>
            <a:prstGeom prst="rect">
              <a:avLst/>
            </a:prstGeom>
            <a:noFill/>
          </p:spPr>
          <p:txBody>
            <a:bodyPr wrap="square" rtlCol="0">
              <a:spAutoFit/>
            </a:bodyPr>
            <a:lstStyle/>
            <a:p>
              <a:pPr algn="just"/>
              <a:r>
                <a:rPr lang="ru-RU" sz="2400" dirty="0">
                  <a:ea typeface="Times New Roman" pitchFamily="18" charset="0"/>
                  <a:cs typeface="Calibri" pitchFamily="34" charset="0"/>
                </a:rPr>
                <a:t>Со специјализирање, ќе ја преземете улогата на претпоставен експерт, дури и ако штотуку сте го започнале вашиот бизнис.</a:t>
              </a:r>
              <a:endParaRPr lang="en-US" altLang="ko-KR" sz="2400" dirty="0">
                <a:ea typeface="Microsoft Sans Serif" panose="020B0604020202020204" pitchFamily="34" charset="0"/>
                <a:cs typeface="Microsoft Sans Serif" panose="020B0604020202020204" pitchFamily="34" charset="0"/>
              </a:endParaRPr>
            </a:p>
          </p:txBody>
        </p:sp>
        <p:sp>
          <p:nvSpPr>
            <p:cNvPr id="12" name="TextBox 8">
              <a:extLst>
                <a:ext uri="{FF2B5EF4-FFF2-40B4-BE49-F238E27FC236}">
                  <a16:creationId xmlns:a16="http://schemas.microsoft.com/office/drawing/2014/main" id="{2B21E46A-7A55-6C32-B19D-8427E1ECEFA4}"/>
                </a:ext>
              </a:extLst>
            </p:cNvPr>
            <p:cNvSpPr txBox="1"/>
            <p:nvPr/>
          </p:nvSpPr>
          <p:spPr>
            <a:xfrm>
              <a:off x="6420993" y="1226612"/>
              <a:ext cx="5124925" cy="523220"/>
            </a:xfrm>
            <a:prstGeom prst="rect">
              <a:avLst/>
            </a:prstGeom>
            <a:noFill/>
          </p:spPr>
          <p:txBody>
            <a:bodyPr wrap="square" lIns="108000" rIns="108000" rtlCol="0">
              <a:spAutoFit/>
            </a:bodyPr>
            <a:lstStyle/>
            <a:p>
              <a:r>
                <a:rPr lang="mk-MK" sz="2800" b="1" dirty="0">
                  <a:solidFill>
                    <a:srgbClr val="AC7BDC"/>
                  </a:solidFill>
                </a:rPr>
                <a:t>Станете експерт</a:t>
              </a:r>
              <a:endParaRPr lang="ko-KR" altLang="en-US" sz="2800" b="1" dirty="0">
                <a:solidFill>
                  <a:srgbClr val="AC7BDC"/>
                </a:solidFill>
                <a:cs typeface="Microsoft Sans Serif" panose="020B0604020202020204" pitchFamily="34" charset="0"/>
              </a:endParaRPr>
            </a:p>
          </p:txBody>
        </p:sp>
      </p:grpSp>
      <p:pic>
        <p:nvPicPr>
          <p:cNvPr id="13" name="object 5">
            <a:extLst>
              <a:ext uri="{FF2B5EF4-FFF2-40B4-BE49-F238E27FC236}">
                <a16:creationId xmlns:a16="http://schemas.microsoft.com/office/drawing/2014/main" id="{DE27B7A9-8C33-5618-9027-8F353D592D55}"/>
              </a:ext>
            </a:extLst>
          </p:cNvPr>
          <p:cNvPicPr/>
          <p:nvPr/>
        </p:nvPicPr>
        <p:blipFill>
          <a:blip r:embed="rId2" cstate="print"/>
          <a:stretch>
            <a:fillRect/>
          </a:stretch>
        </p:blipFill>
        <p:spPr>
          <a:xfrm>
            <a:off x="1447800" y="2933700"/>
            <a:ext cx="581024" cy="581024"/>
          </a:xfrm>
          <a:prstGeom prst="rect">
            <a:avLst/>
          </a:prstGeom>
        </p:spPr>
      </p:pic>
      <p:pic>
        <p:nvPicPr>
          <p:cNvPr id="14" name="object 5">
            <a:extLst>
              <a:ext uri="{FF2B5EF4-FFF2-40B4-BE49-F238E27FC236}">
                <a16:creationId xmlns:a16="http://schemas.microsoft.com/office/drawing/2014/main" id="{EFE0C309-3940-1EC6-1321-C787CCD04D6A}"/>
              </a:ext>
            </a:extLst>
          </p:cNvPr>
          <p:cNvPicPr/>
          <p:nvPr/>
        </p:nvPicPr>
        <p:blipFill>
          <a:blip r:embed="rId2" cstate="print"/>
          <a:stretch>
            <a:fillRect/>
          </a:stretch>
        </p:blipFill>
        <p:spPr>
          <a:xfrm>
            <a:off x="1447800" y="4610100"/>
            <a:ext cx="581024" cy="581024"/>
          </a:xfrm>
          <a:prstGeom prst="rect">
            <a:avLst/>
          </a:prstGeom>
        </p:spPr>
      </p:pic>
      <p:pic>
        <p:nvPicPr>
          <p:cNvPr id="15" name="object 5">
            <a:extLst>
              <a:ext uri="{FF2B5EF4-FFF2-40B4-BE49-F238E27FC236}">
                <a16:creationId xmlns:a16="http://schemas.microsoft.com/office/drawing/2014/main" id="{F6C15DCA-854C-9007-1DEE-22BDDD173121}"/>
              </a:ext>
            </a:extLst>
          </p:cNvPr>
          <p:cNvPicPr/>
          <p:nvPr/>
        </p:nvPicPr>
        <p:blipFill>
          <a:blip r:embed="rId2" cstate="print"/>
          <a:stretch>
            <a:fillRect/>
          </a:stretch>
        </p:blipFill>
        <p:spPr>
          <a:xfrm>
            <a:off x="1371600" y="6743700"/>
            <a:ext cx="581024" cy="581024"/>
          </a:xfrm>
          <a:prstGeom prst="rect">
            <a:avLst/>
          </a:prstGeom>
        </p:spPr>
      </p:pic>
      <p:pic>
        <p:nvPicPr>
          <p:cNvPr id="16" name="Imagen 15">
            <a:extLst>
              <a:ext uri="{FF2B5EF4-FFF2-40B4-BE49-F238E27FC236}">
                <a16:creationId xmlns:a16="http://schemas.microsoft.com/office/drawing/2014/main" id="{CC5A7B45-8421-96FC-6E4F-BAEEAF6550D2}"/>
              </a:ext>
            </a:extLst>
          </p:cNvPr>
          <p:cNvPicPr>
            <a:picLocks noChangeAspect="1"/>
          </p:cNvPicPr>
          <p:nvPr/>
        </p:nvPicPr>
        <p:blipFill rotWithShape="1">
          <a:blip r:embed="rId3">
            <a:extLst>
              <a:ext uri="{28A0092B-C50C-407E-A947-70E740481C1C}">
                <a14:useLocalDpi xmlns:a14="http://schemas.microsoft.com/office/drawing/2010/main" val="0"/>
              </a:ext>
            </a:extLst>
          </a:blip>
          <a:srcRect r="11434"/>
          <a:stretch/>
        </p:blipFill>
        <p:spPr>
          <a:xfrm>
            <a:off x="8610600" y="3910763"/>
            <a:ext cx="8853025" cy="5042737"/>
          </a:xfrm>
          <a:prstGeom prst="rect">
            <a:avLst/>
          </a:prstGeom>
        </p:spPr>
      </p:pic>
    </p:spTree>
    <p:extLst>
      <p:ext uri="{BB962C8B-B14F-4D97-AF65-F5344CB8AC3E}">
        <p14:creationId xmlns:p14="http://schemas.microsoft.com/office/powerpoint/2010/main" val="3962299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46532C-EF31-45B2-96AF-1DC3F84F508E}"/>
              </a:ext>
            </a:extLst>
          </p:cNvPr>
          <p:cNvSpPr txBox="1"/>
          <p:nvPr/>
        </p:nvSpPr>
        <p:spPr>
          <a:xfrm>
            <a:off x="533400" y="495300"/>
            <a:ext cx="9462656" cy="707886"/>
          </a:xfrm>
          <a:prstGeom prst="rect">
            <a:avLst/>
          </a:prstGeom>
          <a:noFill/>
        </p:spPr>
        <p:txBody>
          <a:bodyPr wrap="square" rtlCol="0">
            <a:spAutoFit/>
          </a:bodyPr>
          <a:lstStyle/>
          <a:p>
            <a:r>
              <a:rPr lang="mk-MK" sz="4000" b="1" dirty="0" smtClean="0">
                <a:solidFill>
                  <a:srgbClr val="FD4FB4"/>
                </a:solidFill>
                <a:ea typeface="Microsoft Sans Serif" panose="020B0604020202020204" pitchFamily="34" charset="0"/>
                <a:cs typeface="Microsoft Sans Serif" panose="020B0604020202020204" pitchFamily="34" charset="0"/>
              </a:rPr>
              <a:t>Индекс</a:t>
            </a:r>
            <a:endParaRPr lang="en-GB" sz="4000" b="1" dirty="0">
              <a:solidFill>
                <a:srgbClr val="FD4FB4"/>
              </a:solidFill>
              <a:ea typeface="Microsoft Sans Serif" panose="020B0604020202020204" pitchFamily="34" charset="0"/>
              <a:cs typeface="Microsoft Sans Serif" panose="020B0604020202020204" pitchFamily="34" charset="0"/>
            </a:endParaRPr>
          </a:p>
        </p:txBody>
      </p:sp>
      <p:grpSp>
        <p:nvGrpSpPr>
          <p:cNvPr id="3" name="Group 3">
            <a:extLst>
              <a:ext uri="{FF2B5EF4-FFF2-40B4-BE49-F238E27FC236}">
                <a16:creationId xmlns:a16="http://schemas.microsoft.com/office/drawing/2014/main" id="{BBB80934-02DF-D745-E7E2-18A7CD9FFA1A}"/>
              </a:ext>
            </a:extLst>
          </p:cNvPr>
          <p:cNvGrpSpPr/>
          <p:nvPr/>
        </p:nvGrpSpPr>
        <p:grpSpPr>
          <a:xfrm>
            <a:off x="3048000" y="4432875"/>
            <a:ext cx="12725401" cy="1664878"/>
            <a:chOff x="6390121" y="1285931"/>
            <a:chExt cx="5155798" cy="1664878"/>
          </a:xfrm>
        </p:grpSpPr>
        <p:sp>
          <p:nvSpPr>
            <p:cNvPr id="6" name="TextBox 7">
              <a:extLst>
                <a:ext uri="{FF2B5EF4-FFF2-40B4-BE49-F238E27FC236}">
                  <a16:creationId xmlns:a16="http://schemas.microsoft.com/office/drawing/2014/main" id="{238801E5-F271-CED4-7560-4088DC248F5E}"/>
                </a:ext>
              </a:extLst>
            </p:cNvPr>
            <p:cNvSpPr txBox="1"/>
            <p:nvPr/>
          </p:nvSpPr>
          <p:spPr>
            <a:xfrm>
              <a:off x="6420994" y="1750480"/>
              <a:ext cx="5124925" cy="1200329"/>
            </a:xfrm>
            <a:prstGeom prst="rect">
              <a:avLst/>
            </a:prstGeom>
            <a:noFill/>
          </p:spPr>
          <p:txBody>
            <a:bodyPr wrap="square" rtlCol="0">
              <a:spAutoFit/>
            </a:bodyPr>
            <a:lstStyle/>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1: Што е </a:t>
              </a:r>
              <a:r>
                <a:rPr lang="ru-RU" altLang="ko-KR" sz="2400" dirty="0" smtClean="0">
                  <a:ea typeface="Microsoft Sans Serif" panose="020B0604020202020204" pitchFamily="34" charset="0"/>
                  <a:cs typeface="Microsoft Sans Serif" panose="020B0604020202020204" pitchFamily="34" charset="0"/>
                </a:rPr>
                <a:t>семеен </a:t>
              </a:r>
              <a:r>
                <a:rPr lang="ru-RU" altLang="ko-KR" sz="2400" dirty="0">
                  <a:ea typeface="Microsoft Sans Serif" panose="020B0604020202020204" pitchFamily="34" charset="0"/>
                  <a:cs typeface="Microsoft Sans Serif" panose="020B0604020202020204" pitchFamily="34" charset="0"/>
                </a:rPr>
                <a:t>бизнис</a:t>
              </a:r>
              <a:r>
                <a:rPr lang="ru-RU" altLang="ko-KR" sz="2400" dirty="0" smtClean="0">
                  <a:ea typeface="Microsoft Sans Serif" panose="020B0604020202020204" pitchFamily="34" charset="0"/>
                  <a:cs typeface="Microsoft Sans Serif" panose="020B0604020202020204" pitchFamily="34" charset="0"/>
                </a:rPr>
                <a:t>?</a:t>
              </a:r>
            </a:p>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2: Предности и недостатоци на </a:t>
              </a:r>
              <a:r>
                <a:rPr lang="ru-RU" altLang="ko-KR" sz="2400" dirty="0" smtClean="0">
                  <a:ea typeface="Microsoft Sans Serif" panose="020B0604020202020204" pitchFamily="34" charset="0"/>
                  <a:cs typeface="Microsoft Sans Serif" panose="020B0604020202020204" pitchFamily="34" charset="0"/>
                </a:rPr>
                <a:t>семеен бизнис</a:t>
              </a:r>
            </a:p>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3: Што треба да знам пред да започнам </a:t>
              </a:r>
              <a:r>
                <a:rPr lang="ru-RU" altLang="ko-KR" sz="2400" dirty="0" smtClean="0">
                  <a:ea typeface="Microsoft Sans Serif" panose="020B0604020202020204" pitchFamily="34" charset="0"/>
                  <a:cs typeface="Microsoft Sans Serif" panose="020B0604020202020204" pitchFamily="34" charset="0"/>
                </a:rPr>
                <a:t>семеен </a:t>
              </a:r>
              <a:r>
                <a:rPr lang="ru-RU" altLang="ko-KR" sz="2400" dirty="0">
                  <a:ea typeface="Microsoft Sans Serif" panose="020B0604020202020204" pitchFamily="34" charset="0"/>
                  <a:cs typeface="Microsoft Sans Serif" panose="020B0604020202020204" pitchFamily="34" charset="0"/>
                </a:rPr>
                <a:t>бизнис: Планирање на мојот бизнис</a:t>
              </a:r>
              <a:endParaRPr lang="en-US" altLang="ko-KR" sz="2400" dirty="0">
                <a:ea typeface="Microsoft Sans Serif" panose="020B0604020202020204" pitchFamily="34" charset="0"/>
                <a:cs typeface="Microsoft Sans Serif" panose="020B0604020202020204" pitchFamily="34" charset="0"/>
              </a:endParaRPr>
            </a:p>
          </p:txBody>
        </p:sp>
        <p:sp>
          <p:nvSpPr>
            <p:cNvPr id="7" name="TextBox 8">
              <a:extLst>
                <a:ext uri="{FF2B5EF4-FFF2-40B4-BE49-F238E27FC236}">
                  <a16:creationId xmlns:a16="http://schemas.microsoft.com/office/drawing/2014/main" id="{B457E1F9-B71E-20E0-77A5-08EF52153978}"/>
                </a:ext>
              </a:extLst>
            </p:cNvPr>
            <p:cNvSpPr txBox="1"/>
            <p:nvPr/>
          </p:nvSpPr>
          <p:spPr>
            <a:xfrm>
              <a:off x="6390121" y="1285931"/>
              <a:ext cx="5124925" cy="523220"/>
            </a:xfrm>
            <a:prstGeom prst="rect">
              <a:avLst/>
            </a:prstGeom>
            <a:noFill/>
          </p:spPr>
          <p:txBody>
            <a:bodyPr wrap="square" lIns="108000" rIns="108000" rtlCol="0">
              <a:spAutoFit/>
            </a:bodyPr>
            <a:lstStyle/>
            <a:p>
              <a:r>
                <a:rPr lang="mk-MK" altLang="ko-KR" sz="2800" b="1" dirty="0" smtClean="0">
                  <a:solidFill>
                    <a:srgbClr val="AC7BDC"/>
                  </a:solidFill>
                  <a:ea typeface="Microsoft Sans Serif" panose="020B0604020202020204" pitchFamily="34" charset="0"/>
                  <a:cs typeface="Microsoft Sans Serif" panose="020B0604020202020204" pitchFamily="34" charset="0"/>
                </a:rPr>
                <a:t>Единица</a:t>
              </a:r>
              <a:r>
                <a:rPr lang="ru-RU" altLang="ko-KR" sz="2800" b="1" dirty="0" smtClean="0">
                  <a:solidFill>
                    <a:srgbClr val="AC7BDC"/>
                  </a:solidFill>
                  <a:ea typeface="Microsoft Sans Serif" panose="020B0604020202020204" pitchFamily="34" charset="0"/>
                  <a:cs typeface="Microsoft Sans Serif" panose="020B0604020202020204" pitchFamily="34" charset="0"/>
                </a:rPr>
                <a:t> </a:t>
              </a:r>
              <a:r>
                <a:rPr lang="ru-RU" altLang="ko-KR" sz="2800" b="1" dirty="0">
                  <a:solidFill>
                    <a:srgbClr val="AC7BDC"/>
                  </a:solidFill>
                  <a:ea typeface="Microsoft Sans Serif" panose="020B0604020202020204" pitchFamily="34" charset="0"/>
                  <a:cs typeface="Microsoft Sans Serif" panose="020B0604020202020204" pitchFamily="34" charset="0"/>
                </a:rPr>
                <a:t>1: На почетокот на </a:t>
              </a:r>
              <a:r>
                <a:rPr lang="ru-RU" altLang="ko-KR" sz="2800" b="1" dirty="0" smtClean="0">
                  <a:solidFill>
                    <a:srgbClr val="AC7BDC"/>
                  </a:solidFill>
                  <a:ea typeface="Microsoft Sans Serif" panose="020B0604020202020204" pitchFamily="34" charset="0"/>
                  <a:cs typeface="Microsoft Sans Serif" panose="020B0604020202020204" pitchFamily="34" charset="0"/>
                </a:rPr>
                <a:t>семеен </a:t>
              </a:r>
              <a:r>
                <a:rPr lang="ru-RU" altLang="ko-KR" sz="2800" b="1" dirty="0">
                  <a:solidFill>
                    <a:srgbClr val="AC7BDC"/>
                  </a:solidFill>
                  <a:ea typeface="Microsoft Sans Serif" panose="020B0604020202020204" pitchFamily="34" charset="0"/>
                  <a:cs typeface="Microsoft Sans Serif" panose="020B0604020202020204" pitchFamily="34" charset="0"/>
                </a:rPr>
                <a:t>бизнис</a:t>
              </a:r>
              <a:endParaRPr lang="ko-KR" altLang="en-US" sz="2800" b="1" dirty="0">
                <a:solidFill>
                  <a:srgbClr val="AC7BDC"/>
                </a:solidFill>
                <a:cs typeface="Microsoft Sans Serif" panose="020B0604020202020204" pitchFamily="34" charset="0"/>
              </a:endParaRPr>
            </a:p>
          </p:txBody>
        </p:sp>
      </p:grpSp>
      <p:grpSp>
        <p:nvGrpSpPr>
          <p:cNvPr id="5" name="Group 3">
            <a:extLst>
              <a:ext uri="{FF2B5EF4-FFF2-40B4-BE49-F238E27FC236}">
                <a16:creationId xmlns:a16="http://schemas.microsoft.com/office/drawing/2014/main" id="{B0887605-223E-8E95-D1AB-528AAE792794}"/>
              </a:ext>
            </a:extLst>
          </p:cNvPr>
          <p:cNvGrpSpPr/>
          <p:nvPr/>
        </p:nvGrpSpPr>
        <p:grpSpPr>
          <a:xfrm>
            <a:off x="3048001" y="6362700"/>
            <a:ext cx="12123821" cy="1727216"/>
            <a:chOff x="6417601" y="1062892"/>
            <a:chExt cx="5128318" cy="2254021"/>
          </a:xfrm>
        </p:grpSpPr>
        <p:sp>
          <p:nvSpPr>
            <p:cNvPr id="9" name="TextBox 7">
              <a:extLst>
                <a:ext uri="{FF2B5EF4-FFF2-40B4-BE49-F238E27FC236}">
                  <a16:creationId xmlns:a16="http://schemas.microsoft.com/office/drawing/2014/main" id="{908DF9CA-52FE-B5E9-55D1-0AA3A4015ACA}"/>
                </a:ext>
              </a:extLst>
            </p:cNvPr>
            <p:cNvSpPr txBox="1"/>
            <p:nvPr/>
          </p:nvSpPr>
          <p:spPr>
            <a:xfrm>
              <a:off x="6420994" y="1750481"/>
              <a:ext cx="5124925" cy="1566432"/>
            </a:xfrm>
            <a:prstGeom prst="rect">
              <a:avLst/>
            </a:prstGeom>
            <a:noFill/>
          </p:spPr>
          <p:txBody>
            <a:bodyPr wrap="square" rtlCol="0">
              <a:spAutoFit/>
            </a:bodyPr>
            <a:lstStyle/>
            <a:p>
              <a:r>
                <a:rPr lang="ru-RU" altLang="ko-KR" sz="2400" dirty="0" smtClean="0">
                  <a:ea typeface="Microsoft Sans Serif" panose="020B0604020202020204" pitchFamily="34" charset="0"/>
                  <a:cs typeface="Microsoft Sans Serif" panose="020B0604020202020204" pitchFamily="34" charset="0"/>
                </a:rPr>
                <a:t> Секција1</a:t>
              </a:r>
              <a:r>
                <a:rPr lang="ru-RU" altLang="ko-KR" sz="2400" dirty="0">
                  <a:ea typeface="Microsoft Sans Serif" panose="020B0604020202020204" pitchFamily="34" charset="0"/>
                  <a:cs typeface="Microsoft Sans Serif" panose="020B0604020202020204" pitchFamily="34" charset="0"/>
                </a:rPr>
                <a:t>: </a:t>
              </a:r>
              <a:r>
                <a:rPr lang="ru-RU" altLang="ko-KR" sz="2400" dirty="0" smtClean="0">
                  <a:ea typeface="Microsoft Sans Serif" panose="020B0604020202020204" pitchFamily="34" charset="0"/>
                  <a:cs typeface="Microsoft Sans Serif" panose="020B0604020202020204" pitchFamily="34" charset="0"/>
                </a:rPr>
                <a:t>Поседување </a:t>
              </a:r>
              <a:r>
                <a:rPr lang="ru-RU" altLang="ko-KR" sz="2400" dirty="0">
                  <a:ea typeface="Microsoft Sans Serif" panose="020B0604020202020204" pitchFamily="34" charset="0"/>
                  <a:cs typeface="Microsoft Sans Serif" panose="020B0604020202020204" pitchFamily="34" charset="0"/>
                </a:rPr>
                <a:t>сериозен деловен </a:t>
              </a:r>
              <a:r>
                <a:rPr lang="ru-RU" altLang="ko-KR" sz="2400" dirty="0" smtClean="0">
                  <a:ea typeface="Microsoft Sans Serif" panose="020B0604020202020204" pitchFamily="34" charset="0"/>
                  <a:cs typeface="Microsoft Sans Serif" panose="020B0604020202020204" pitchFamily="34" charset="0"/>
                </a:rPr>
                <a:t>став</a:t>
              </a:r>
            </a:p>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2: Станете </a:t>
              </a:r>
              <a:r>
                <a:rPr lang="ru-RU" altLang="ko-KR" sz="2400" dirty="0" smtClean="0">
                  <a:ea typeface="Microsoft Sans Serif" panose="020B0604020202020204" pitchFamily="34" charset="0"/>
                  <a:cs typeface="Microsoft Sans Serif" panose="020B0604020202020204" pitchFamily="34" charset="0"/>
                </a:rPr>
                <a:t>експерт</a:t>
              </a:r>
            </a:p>
            <a:p>
              <a:r>
                <a:rPr lang="ru-RU" altLang="ko-KR" sz="2400" dirty="0" smtClean="0">
                  <a:ea typeface="Microsoft Sans Serif" panose="020B0604020202020204" pitchFamily="34" charset="0"/>
                  <a:cs typeface="Microsoft Sans Serif" panose="020B0604020202020204" pitchFamily="34" charset="0"/>
                </a:rPr>
                <a:t>Секција</a:t>
              </a:r>
              <a:r>
                <a:rPr lang="ru-RU" altLang="ko-KR" sz="2400" dirty="0" smtClean="0">
                  <a:ea typeface="Microsoft Sans Serif" panose="020B0604020202020204" pitchFamily="34" charset="0"/>
                  <a:cs typeface="Microsoft Sans Serif" panose="020B0604020202020204" pitchFamily="34" charset="0"/>
                </a:rPr>
                <a:t> </a:t>
              </a:r>
              <a:r>
                <a:rPr lang="ru-RU" altLang="ko-KR" sz="2400" dirty="0">
                  <a:ea typeface="Microsoft Sans Serif" panose="020B0604020202020204" pitchFamily="34" charset="0"/>
                  <a:cs typeface="Microsoft Sans Serif" panose="020B0604020202020204" pitchFamily="34" charset="0"/>
                </a:rPr>
                <a:t>3: Да </a:t>
              </a:r>
              <a:r>
                <a:rPr lang="ru-RU" altLang="ko-KR" sz="2400" dirty="0" smtClean="0">
                  <a:ea typeface="Microsoft Sans Serif" panose="020B0604020202020204" pitchFamily="34" charset="0"/>
                  <a:cs typeface="Microsoft Sans Serif" panose="020B0604020202020204" pitchFamily="34" charset="0"/>
                </a:rPr>
                <a:t>се рзвивате или не</a:t>
              </a:r>
              <a:endParaRPr lang="en-US" altLang="ko-KR" sz="2400" dirty="0">
                <a:ea typeface="Microsoft Sans Serif" panose="020B0604020202020204" pitchFamily="34" charset="0"/>
                <a:cs typeface="Microsoft Sans Serif" panose="020B0604020202020204" pitchFamily="34" charset="0"/>
              </a:endParaRPr>
            </a:p>
          </p:txBody>
        </p:sp>
        <p:sp>
          <p:nvSpPr>
            <p:cNvPr id="10" name="TextBox 8">
              <a:extLst>
                <a:ext uri="{FF2B5EF4-FFF2-40B4-BE49-F238E27FC236}">
                  <a16:creationId xmlns:a16="http://schemas.microsoft.com/office/drawing/2014/main" id="{6F4D7496-8DEE-0BFB-FAF5-3762F71A6D90}"/>
                </a:ext>
              </a:extLst>
            </p:cNvPr>
            <p:cNvSpPr txBox="1"/>
            <p:nvPr/>
          </p:nvSpPr>
          <p:spPr>
            <a:xfrm>
              <a:off x="6417601" y="1062892"/>
              <a:ext cx="5124925" cy="682803"/>
            </a:xfrm>
            <a:prstGeom prst="rect">
              <a:avLst/>
            </a:prstGeom>
            <a:noFill/>
          </p:spPr>
          <p:txBody>
            <a:bodyPr wrap="square" lIns="108000" rIns="108000" rtlCol="0">
              <a:spAutoFit/>
            </a:bodyPr>
            <a:lstStyle/>
            <a:p>
              <a:r>
                <a:rPr lang="ru-RU" altLang="ko-KR" sz="2800" b="1" dirty="0" smtClean="0">
                  <a:solidFill>
                    <a:srgbClr val="AC7BDC"/>
                  </a:solidFill>
                  <a:ea typeface="Microsoft Sans Serif" panose="020B0604020202020204" pitchFamily="34" charset="0"/>
                  <a:cs typeface="Microsoft Sans Serif" panose="020B0604020202020204" pitchFamily="34" charset="0"/>
                </a:rPr>
                <a:t>Секција </a:t>
              </a:r>
              <a:r>
                <a:rPr lang="ru-RU" altLang="ko-KR" sz="2800" b="1" dirty="0">
                  <a:solidFill>
                    <a:srgbClr val="AC7BDC"/>
                  </a:solidFill>
                  <a:ea typeface="Microsoft Sans Serif" panose="020B0604020202020204" pitchFamily="34" charset="0"/>
                  <a:cs typeface="Microsoft Sans Serif" panose="020B0604020202020204" pitchFamily="34" charset="0"/>
                </a:rPr>
                <a:t>2: Совети за успешен </a:t>
              </a:r>
              <a:r>
                <a:rPr lang="ru-RU" altLang="ko-KR" sz="2800" b="1" dirty="0" smtClean="0">
                  <a:solidFill>
                    <a:srgbClr val="AC7BDC"/>
                  </a:solidFill>
                  <a:ea typeface="Microsoft Sans Serif" panose="020B0604020202020204" pitchFamily="34" charset="0"/>
                  <a:cs typeface="Microsoft Sans Serif" panose="020B0604020202020204" pitchFamily="34" charset="0"/>
                </a:rPr>
                <a:t>семеен </a:t>
              </a:r>
              <a:r>
                <a:rPr lang="ru-RU" altLang="ko-KR" sz="2800" b="1" dirty="0">
                  <a:solidFill>
                    <a:srgbClr val="AC7BDC"/>
                  </a:solidFill>
                  <a:ea typeface="Microsoft Sans Serif" panose="020B0604020202020204" pitchFamily="34" charset="0"/>
                  <a:cs typeface="Microsoft Sans Serif" panose="020B0604020202020204" pitchFamily="34" charset="0"/>
                </a:rPr>
                <a:t>бизнис: „Прави го она што го сакаш“</a:t>
              </a:r>
              <a:endParaRPr lang="ko-KR" altLang="en-US" sz="2800" b="1" dirty="0">
                <a:solidFill>
                  <a:srgbClr val="AC7BDC"/>
                </a:solidFill>
                <a:cs typeface="Microsoft Sans Serif" panose="020B0604020202020204" pitchFamily="34" charset="0"/>
              </a:endParaRPr>
            </a:p>
          </p:txBody>
        </p:sp>
      </p:grpSp>
      <p:pic>
        <p:nvPicPr>
          <p:cNvPr id="14" name="object 5">
            <a:extLst>
              <a:ext uri="{FF2B5EF4-FFF2-40B4-BE49-F238E27FC236}">
                <a16:creationId xmlns:a16="http://schemas.microsoft.com/office/drawing/2014/main" id="{932F596B-40B6-6263-5610-0B274C7763A4}"/>
              </a:ext>
            </a:extLst>
          </p:cNvPr>
          <p:cNvPicPr/>
          <p:nvPr/>
        </p:nvPicPr>
        <p:blipFill>
          <a:blip r:embed="rId2" cstate="print"/>
          <a:stretch>
            <a:fillRect/>
          </a:stretch>
        </p:blipFill>
        <p:spPr>
          <a:xfrm>
            <a:off x="2514601" y="4457700"/>
            <a:ext cx="581024" cy="581024"/>
          </a:xfrm>
          <a:prstGeom prst="rect">
            <a:avLst/>
          </a:prstGeom>
        </p:spPr>
      </p:pic>
      <p:pic>
        <p:nvPicPr>
          <p:cNvPr id="15" name="object 5">
            <a:extLst>
              <a:ext uri="{FF2B5EF4-FFF2-40B4-BE49-F238E27FC236}">
                <a16:creationId xmlns:a16="http://schemas.microsoft.com/office/drawing/2014/main" id="{E062DE47-918A-693F-B87E-1921EB05C7E1}"/>
              </a:ext>
            </a:extLst>
          </p:cNvPr>
          <p:cNvPicPr/>
          <p:nvPr/>
        </p:nvPicPr>
        <p:blipFill>
          <a:blip r:embed="rId2" cstate="print"/>
          <a:stretch>
            <a:fillRect/>
          </a:stretch>
        </p:blipFill>
        <p:spPr>
          <a:xfrm>
            <a:off x="2514601" y="6286500"/>
            <a:ext cx="581024" cy="581024"/>
          </a:xfrm>
          <a:prstGeom prst="rect">
            <a:avLst/>
          </a:prstGeom>
        </p:spPr>
      </p:pic>
      <p:sp>
        <p:nvSpPr>
          <p:cNvPr id="2" name="CuadroTexto 1">
            <a:extLst>
              <a:ext uri="{FF2B5EF4-FFF2-40B4-BE49-F238E27FC236}">
                <a16:creationId xmlns:a16="http://schemas.microsoft.com/office/drawing/2014/main" id="{80845C21-681F-8282-34D9-C942AD22DAB9}"/>
              </a:ext>
            </a:extLst>
          </p:cNvPr>
          <p:cNvSpPr txBox="1"/>
          <p:nvPr/>
        </p:nvSpPr>
        <p:spPr>
          <a:xfrm>
            <a:off x="1143000" y="1333500"/>
            <a:ext cx="13639800" cy="2739211"/>
          </a:xfrm>
          <a:prstGeom prst="rect">
            <a:avLst/>
          </a:prstGeom>
          <a:noFill/>
        </p:spPr>
        <p:txBody>
          <a:bodyPr wrap="square" rtlCol="0">
            <a:spAutoFit/>
          </a:bodyPr>
          <a:lstStyle/>
          <a:p>
            <a:pPr algn="ctr"/>
            <a:r>
              <a:rPr lang="mk-MK" sz="4000" b="1" spc="-65" dirty="0">
                <a:solidFill>
                  <a:srgbClr val="FD4FB4"/>
                </a:solidFill>
                <a:ea typeface="Microsoft Sans Serif" panose="020B0604020202020204" pitchFamily="34" charset="0"/>
                <a:cs typeface="Microsoft Sans Serif" panose="020B0604020202020204" pitchFamily="34" charset="0"/>
              </a:rPr>
              <a:t>Мојот </a:t>
            </a:r>
            <a:r>
              <a:rPr lang="mk-MK" sz="4000" b="1" spc="-65" dirty="0" smtClean="0">
                <a:solidFill>
                  <a:srgbClr val="FD4FB4"/>
                </a:solidFill>
                <a:ea typeface="Microsoft Sans Serif" panose="020B0604020202020204" pitchFamily="34" charset="0"/>
                <a:cs typeface="Microsoft Sans Serif" panose="020B0604020202020204" pitchFamily="34" charset="0"/>
              </a:rPr>
              <a:t>семеен </a:t>
            </a:r>
            <a:r>
              <a:rPr lang="mk-MK" sz="4000" b="1" spc="-65" dirty="0">
                <a:solidFill>
                  <a:srgbClr val="FD4FB4"/>
                </a:solidFill>
                <a:ea typeface="Microsoft Sans Serif" panose="020B0604020202020204" pitchFamily="34" charset="0"/>
                <a:cs typeface="Microsoft Sans Serif" panose="020B0604020202020204" pitchFamily="34" charset="0"/>
              </a:rPr>
              <a:t>бизнис</a:t>
            </a:r>
            <a:endParaRPr lang="en-US" sz="4000" b="1" spc="-65" dirty="0">
              <a:solidFill>
                <a:srgbClr val="FD4FB4"/>
              </a:solidFill>
              <a:ea typeface="Microsoft Sans Serif" panose="020B0604020202020204" pitchFamily="34" charset="0"/>
              <a:cs typeface="Microsoft Sans Serif" panose="020B0604020202020204" pitchFamily="34" charset="0"/>
            </a:endParaRPr>
          </a:p>
          <a:p>
            <a:pPr algn="just">
              <a:buFont typeface="Arial" pitchFamily="34" charset="0"/>
              <a:buChar char="•"/>
            </a:pPr>
            <a:r>
              <a:rPr lang="ru-RU" sz="2200" b="1" dirty="0"/>
              <a:t>Во овој курс ќе се фокусираме на тоа како да </a:t>
            </a:r>
            <a:r>
              <a:rPr lang="ru-RU" sz="2200" b="1" dirty="0" smtClean="0"/>
              <a:t>започнете семеен бизнис</a:t>
            </a:r>
            <a:r>
              <a:rPr lang="ru-RU" sz="2200" b="1" dirty="0"/>
              <a:t>, да го </a:t>
            </a:r>
            <a:r>
              <a:rPr lang="ru-RU" sz="2200" b="1" dirty="0" smtClean="0"/>
              <a:t>испланирате</a:t>
            </a:r>
            <a:r>
              <a:rPr lang="ru-RU" sz="2200" b="1" dirty="0"/>
              <a:t>, да го развиете и да го претворите во успешен бизнис, соочувајќи се со сите предизвици што ќе се сретнат за време на едно такво </a:t>
            </a:r>
            <a:r>
              <a:rPr lang="ru-RU" sz="2200" b="1" dirty="0" smtClean="0"/>
              <a:t>патување.</a:t>
            </a:r>
          </a:p>
          <a:p>
            <a:pPr algn="just">
              <a:buFont typeface="Arial" pitchFamily="34" charset="0"/>
              <a:buChar char="•"/>
            </a:pPr>
            <a:r>
              <a:rPr lang="ru-RU" sz="2200" b="1" dirty="0" smtClean="0"/>
              <a:t>Ќе </a:t>
            </a:r>
            <a:r>
              <a:rPr lang="ru-RU" sz="2200" b="1" dirty="0"/>
              <a:t>се </a:t>
            </a:r>
            <a:r>
              <a:rPr lang="ru-RU" sz="2200" b="1" dirty="0" smtClean="0"/>
              <a:t>фокусираме на </a:t>
            </a:r>
            <a:r>
              <a:rPr lang="ru-RU" sz="2200" b="1" dirty="0"/>
              <a:t>ставови и акции кои ќе ги поддржат главните корисници да имаат јасна слика за </a:t>
            </a:r>
            <a:r>
              <a:rPr lang="ru-RU" sz="2200" b="1" dirty="0" smtClean="0"/>
              <a:t>семеен </a:t>
            </a:r>
            <a:r>
              <a:rPr lang="ru-RU" sz="2200" b="1" dirty="0"/>
              <a:t>бизнис, со предности и недостатоци, и да развијат сериозно деловно однесување, како и да станат експерти во нивните домени.</a:t>
            </a:r>
            <a:endParaRPr lang="en-GB" sz="4000" b="1"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85930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5">
            <a:extLst>
              <a:ext uri="{FF2B5EF4-FFF2-40B4-BE49-F238E27FC236}">
                <a16:creationId xmlns:a16="http://schemas.microsoft.com/office/drawing/2014/main" id="{B9450382-7C2E-E6B5-A19E-D3F7075DF91B}"/>
              </a:ext>
            </a:extLst>
          </p:cNvPr>
          <p:cNvPicPr>
            <a:picLocks noChangeAspect="1"/>
          </p:cNvPicPr>
          <p:nvPr/>
        </p:nvPicPr>
        <p:blipFill rotWithShape="1">
          <a:blip r:embed="rId2">
            <a:extLst>
              <a:ext uri="{28A0092B-C50C-407E-A947-70E740481C1C}">
                <a14:useLocalDpi xmlns:a14="http://schemas.microsoft.com/office/drawing/2010/main" val="0"/>
              </a:ext>
            </a:extLst>
          </a:blip>
          <a:srcRect l="8527" t="5169" r="11887" b="7665"/>
          <a:stretch/>
        </p:blipFill>
        <p:spPr>
          <a:xfrm>
            <a:off x="1142999" y="6210300"/>
            <a:ext cx="4313583" cy="2362200"/>
          </a:xfrm>
          <a:prstGeom prst="rect">
            <a:avLst/>
          </a:prstGeom>
        </p:spPr>
      </p:pic>
      <p:sp>
        <p:nvSpPr>
          <p:cNvPr id="5" name="CuadroTexto 4">
            <a:extLst>
              <a:ext uri="{FF2B5EF4-FFF2-40B4-BE49-F238E27FC236}">
                <a16:creationId xmlns:a16="http://schemas.microsoft.com/office/drawing/2014/main" id="{EE20EFF1-C6C2-3834-DE67-E15FC62BC881}"/>
              </a:ext>
            </a:extLst>
          </p:cNvPr>
          <p:cNvSpPr txBox="1"/>
          <p:nvPr/>
        </p:nvSpPr>
        <p:spPr>
          <a:xfrm>
            <a:off x="2667000" y="2095500"/>
            <a:ext cx="13030200" cy="6370975"/>
          </a:xfrm>
          <a:prstGeom prst="rect">
            <a:avLst/>
          </a:prstGeom>
          <a:noFill/>
        </p:spPr>
        <p:txBody>
          <a:bodyPr wrap="square" rtlCol="0">
            <a:spAutoFit/>
          </a:bodyPr>
          <a:lstStyle/>
          <a:p>
            <a:pPr marL="514350" indent="-514350" algn="just">
              <a:defRPr/>
            </a:pPr>
            <a:r>
              <a:rPr lang="mk-MK" altLang="es-ES" sz="2400" dirty="0">
                <a:ea typeface="Microsoft Sans Serif" panose="020B0604020202020204" pitchFamily="34" charset="0"/>
                <a:cs typeface="Microsoft Sans Serif" panose="020B0604020202020204" pitchFamily="34" charset="0"/>
              </a:rPr>
              <a:t> </a:t>
            </a:r>
            <a:r>
              <a:rPr lang="mk-MK" altLang="es-ES" sz="2400" dirty="0" smtClean="0">
                <a:ea typeface="Microsoft Sans Serif" panose="020B0604020202020204" pitchFamily="34" charset="0"/>
                <a:cs typeface="Microsoft Sans Serif" panose="020B0604020202020204" pitchFamily="34" charset="0"/>
              </a:rPr>
              <a:t>       Семеен </a:t>
            </a:r>
            <a:r>
              <a:rPr lang="ru-RU" altLang="es-ES" sz="2400" dirty="0" smtClean="0">
                <a:ea typeface="Microsoft Sans Serif" panose="020B0604020202020204" pitchFamily="34" charset="0"/>
                <a:cs typeface="Microsoft Sans Serif" panose="020B0604020202020204" pitchFamily="34" charset="0"/>
              </a:rPr>
              <a:t>бизнис </a:t>
            </a:r>
            <a:r>
              <a:rPr lang="ru-RU" altLang="es-ES" sz="2400" dirty="0">
                <a:ea typeface="Microsoft Sans Serif" panose="020B0604020202020204" pitchFamily="34" charset="0"/>
                <a:cs typeface="Microsoft Sans Serif" panose="020B0604020202020204" pitchFamily="34" charset="0"/>
              </a:rPr>
              <a:t>е бизнис со седиште во вашиот дом</a:t>
            </a:r>
            <a:r>
              <a:rPr lang="ru-RU" altLang="es-ES" sz="2400" dirty="0" smtClean="0">
                <a:ea typeface="Microsoft Sans Serif" panose="020B0604020202020204" pitchFamily="34" charset="0"/>
                <a:cs typeface="Microsoft Sans Serif" panose="020B0604020202020204" pitchFamily="34" charset="0"/>
              </a:rPr>
              <a:t>.</a:t>
            </a:r>
          </a:p>
          <a:p>
            <a:pPr marL="514350" indent="-514350" algn="just">
              <a:defRPr/>
            </a:pPr>
            <a:r>
              <a:rPr lang="ru-RU" altLang="es-ES" sz="2400" dirty="0">
                <a:ea typeface="Microsoft Sans Serif" panose="020B0604020202020204" pitchFamily="34" charset="0"/>
                <a:cs typeface="Microsoft Sans Serif" panose="020B0604020202020204" pitchFamily="34" charset="0"/>
              </a:rPr>
              <a:t> </a:t>
            </a:r>
            <a:r>
              <a:rPr lang="ru-RU" altLang="es-ES" sz="2400" dirty="0" smtClean="0">
                <a:ea typeface="Microsoft Sans Serif" panose="020B0604020202020204" pitchFamily="34" charset="0"/>
                <a:cs typeface="Microsoft Sans Serif" panose="020B0604020202020204" pitchFamily="34" charset="0"/>
              </a:rPr>
              <a:t>      Постојат </a:t>
            </a:r>
            <a:r>
              <a:rPr lang="ru-RU" altLang="es-ES" sz="2400" dirty="0">
                <a:ea typeface="Microsoft Sans Serif" panose="020B0604020202020204" pitchFamily="34" charset="0"/>
                <a:cs typeface="Microsoft Sans Serif" panose="020B0604020202020204" pitchFamily="34" charset="0"/>
              </a:rPr>
              <a:t>два главни типа на </a:t>
            </a:r>
            <a:r>
              <a:rPr lang="ru-RU" altLang="es-ES" sz="2400" dirty="0" smtClean="0">
                <a:ea typeface="Microsoft Sans Serif" panose="020B0604020202020204" pitchFamily="34" charset="0"/>
                <a:cs typeface="Microsoft Sans Serif" panose="020B0604020202020204" pitchFamily="34" charset="0"/>
              </a:rPr>
              <a:t>семејни </a:t>
            </a:r>
            <a:r>
              <a:rPr lang="ru-RU" altLang="es-ES" sz="2400" dirty="0">
                <a:ea typeface="Microsoft Sans Serif" panose="020B0604020202020204" pitchFamily="34" charset="0"/>
                <a:cs typeface="Microsoft Sans Serif" panose="020B0604020202020204" pitchFamily="34" charset="0"/>
              </a:rPr>
              <a:t>бизниси:</a:t>
            </a:r>
            <a:endParaRPr lang="en-US" altLang="es-ES" sz="2400" b="1" dirty="0">
              <a:ea typeface="Microsoft Sans Serif" panose="020B0604020202020204" pitchFamily="34" charset="0"/>
              <a:cs typeface="Microsoft Sans Serif" panose="020B0604020202020204" pitchFamily="34" charset="0"/>
            </a:endParaRPr>
          </a:p>
          <a:p>
            <a:pPr marL="1835150" indent="-514350" algn="just">
              <a:buFont typeface="Wingdings" pitchFamily="2" charset="2"/>
              <a:buChar char="Ø"/>
              <a:defRPr/>
            </a:pPr>
            <a:r>
              <a:rPr lang="ru-RU" altLang="es-ES" sz="2000" b="1" dirty="0">
                <a:ea typeface="Microsoft Sans Serif" panose="020B0604020202020204" pitchFamily="34" charset="0"/>
                <a:cs typeface="Microsoft Sans Serif" panose="020B0604020202020204" pitchFamily="34" charset="0"/>
              </a:rPr>
              <a:t>Бизниси што ги започнувате од нула: </a:t>
            </a:r>
            <a:r>
              <a:rPr lang="ru-RU" altLang="es-ES" sz="2000" dirty="0">
                <a:ea typeface="Microsoft Sans Serif" panose="020B0604020202020204" pitchFamily="34" charset="0"/>
                <a:cs typeface="Microsoft Sans Serif" panose="020B0604020202020204" pitchFamily="34" charset="0"/>
              </a:rPr>
              <a:t>Предноста на бизнисот што го започнувате од нула е тоа што може да се прилагоди на вашите </a:t>
            </a:r>
            <a:r>
              <a:rPr lang="ru-RU" altLang="es-ES" sz="2000" dirty="0" smtClean="0">
                <a:ea typeface="Microsoft Sans Serif" panose="020B0604020202020204" pitchFamily="34" charset="0"/>
                <a:cs typeface="Microsoft Sans Serif" panose="020B0604020202020204" pitchFamily="34" charset="0"/>
              </a:rPr>
              <a:t>потреби, на веќе постоечките </a:t>
            </a:r>
            <a:r>
              <a:rPr lang="ru-RU" altLang="es-ES" sz="2000" dirty="0">
                <a:ea typeface="Microsoft Sans Serif" panose="020B0604020202020204" pitchFamily="34" charset="0"/>
                <a:cs typeface="Microsoft Sans Serif" panose="020B0604020202020204" pitchFamily="34" charset="0"/>
              </a:rPr>
              <a:t>и пазарите во развој, така што </a:t>
            </a:r>
            <a:r>
              <a:rPr lang="ru-RU" altLang="es-ES" sz="2000" dirty="0" smtClean="0">
                <a:ea typeface="Microsoft Sans Serif" panose="020B0604020202020204" pitchFamily="34" charset="0"/>
                <a:cs typeface="Microsoft Sans Serif" panose="020B0604020202020204" pitchFamily="34" charset="0"/>
              </a:rPr>
              <a:t>нуди </a:t>
            </a:r>
            <a:r>
              <a:rPr lang="ru-RU" altLang="es-ES" sz="2000" dirty="0">
                <a:ea typeface="Microsoft Sans Serif" panose="020B0604020202020204" pitchFamily="34" charset="0"/>
                <a:cs typeface="Microsoft Sans Serif" panose="020B0604020202020204" pitchFamily="34" charset="0"/>
              </a:rPr>
              <a:t>голема разновидност на можности</a:t>
            </a:r>
            <a:r>
              <a:rPr lang="ru-RU" altLang="es-ES" sz="2000" b="1" dirty="0" smtClean="0">
                <a:ea typeface="Microsoft Sans Serif" panose="020B0604020202020204" pitchFamily="34" charset="0"/>
                <a:cs typeface="Microsoft Sans Serif" panose="020B0604020202020204" pitchFamily="34" charset="0"/>
              </a:rPr>
              <a:t>.</a:t>
            </a:r>
          </a:p>
          <a:p>
            <a:pPr marL="1835150" indent="-514350" algn="just">
              <a:buFont typeface="Wingdings" pitchFamily="2" charset="2"/>
              <a:buChar char="Ø"/>
              <a:defRPr/>
            </a:pPr>
            <a:r>
              <a:rPr lang="en-US" altLang="es-ES" sz="2000" b="1" dirty="0" smtClean="0">
                <a:ea typeface="Microsoft Sans Serif" panose="020B0604020202020204" pitchFamily="34" charset="0"/>
                <a:cs typeface="Microsoft Sans Serif" panose="020B0604020202020204" pitchFamily="34" charset="0"/>
              </a:rPr>
              <a:t> </a:t>
            </a:r>
            <a:r>
              <a:rPr lang="ru-RU" altLang="es-ES" sz="2000" b="1" dirty="0">
                <a:ea typeface="Microsoft Sans Serif" panose="020B0604020202020204" pitchFamily="34" charset="0"/>
                <a:cs typeface="Microsoft Sans Serif" panose="020B0604020202020204" pitchFamily="34" charset="0"/>
              </a:rPr>
              <a:t>Бизниси што можете да ги </a:t>
            </a:r>
            <a:r>
              <a:rPr lang="ru-RU" altLang="es-ES" sz="2000" b="1" dirty="0" smtClean="0">
                <a:ea typeface="Microsoft Sans Serif" panose="020B0604020202020204" pitchFamily="34" charset="0"/>
                <a:cs typeface="Microsoft Sans Serif" panose="020B0604020202020204" pitchFamily="34" charset="0"/>
              </a:rPr>
              <a:t>купите</a:t>
            </a:r>
            <a:r>
              <a:rPr lang="en-US" altLang="es-ES" sz="2000" dirty="0" smtClean="0">
                <a:ea typeface="Microsoft Sans Serif" panose="020B0604020202020204" pitchFamily="34" charset="0"/>
                <a:cs typeface="Microsoft Sans Serif" panose="020B0604020202020204" pitchFamily="34" charset="0"/>
              </a:rPr>
              <a:t>:</a:t>
            </a:r>
          </a:p>
          <a:p>
            <a:pPr marL="3365500" lvl="0" indent="-679450" algn="just" defTabSz="1319213">
              <a:defRPr/>
            </a:pPr>
            <a:r>
              <a:rPr lang="en-US" altLang="es-ES" sz="2000" b="1" dirty="0" smtClean="0">
                <a:ea typeface="Microsoft Sans Serif" panose="020B0604020202020204" pitchFamily="34" charset="0"/>
                <a:cs typeface="Microsoft Sans Serif" panose="020B0604020202020204" pitchFamily="34" charset="0"/>
              </a:rPr>
              <a:t>1.1.1 </a:t>
            </a:r>
            <a:r>
              <a:rPr lang="mk-MK" altLang="es-ES" sz="2000" b="1" dirty="0">
                <a:ea typeface="Microsoft Sans Serif" panose="020B0604020202020204" pitchFamily="34" charset="0"/>
                <a:cs typeface="Microsoft Sans Serif" panose="020B0604020202020204" pitchFamily="34" charset="0"/>
              </a:rPr>
              <a:t>франшизи</a:t>
            </a:r>
            <a:endParaRPr lang="en-US" altLang="es-ES" sz="2000" b="1" dirty="0" smtClean="0">
              <a:ea typeface="Microsoft Sans Serif" panose="020B0604020202020204" pitchFamily="34" charset="0"/>
              <a:cs typeface="Microsoft Sans Serif" panose="020B0604020202020204" pitchFamily="34" charset="0"/>
            </a:endParaRPr>
          </a:p>
          <a:p>
            <a:pPr marL="3365500" lvl="0" indent="-679450" algn="just" defTabSz="1319213">
              <a:defRPr/>
            </a:pPr>
            <a:r>
              <a:rPr lang="en-GB" sz="2000" dirty="0" smtClean="0"/>
              <a:t>	</a:t>
            </a:r>
            <a:r>
              <a:rPr lang="ru-RU" sz="2000" dirty="0"/>
              <a:t>Франшиза е договор во кој еден бизнис му дава право на друг бизнис да ги дистрибуира </a:t>
            </a:r>
            <a:r>
              <a:rPr lang="ru-RU" sz="2000" dirty="0" smtClean="0"/>
              <a:t>неговите </a:t>
            </a:r>
            <a:r>
              <a:rPr lang="ru-RU" sz="2000" dirty="0"/>
              <a:t>производи или услуги</a:t>
            </a:r>
            <a:r>
              <a:rPr lang="ru-RU" sz="2000" dirty="0" smtClean="0"/>
              <a:t>.</a:t>
            </a:r>
          </a:p>
          <a:p>
            <a:pPr marL="3365500" lvl="0" indent="-679450" algn="just" defTabSz="1319213">
              <a:defRPr/>
            </a:pPr>
            <a:r>
              <a:rPr lang="en-US" altLang="es-ES" sz="2000" b="1" dirty="0" smtClean="0">
                <a:ea typeface="Microsoft Sans Serif" panose="020B0604020202020204" pitchFamily="34" charset="0"/>
                <a:cs typeface="Microsoft Sans Serif" panose="020B0604020202020204" pitchFamily="34" charset="0"/>
              </a:rPr>
              <a:t>1.1.2 </a:t>
            </a:r>
            <a:r>
              <a:rPr lang="mk-MK" altLang="es-ES" sz="2000" b="1" dirty="0">
                <a:ea typeface="Microsoft Sans Serif" panose="020B0604020202020204" pitchFamily="34" charset="0"/>
                <a:cs typeface="Microsoft Sans Serif" panose="020B0604020202020204" pitchFamily="34" charset="0"/>
              </a:rPr>
              <a:t>директна </a:t>
            </a:r>
            <a:r>
              <a:rPr lang="mk-MK" altLang="es-ES" sz="2000" b="1" dirty="0" smtClean="0">
                <a:ea typeface="Microsoft Sans Serif" panose="020B0604020202020204" pitchFamily="34" charset="0"/>
                <a:cs typeface="Microsoft Sans Serif" panose="020B0604020202020204" pitchFamily="34" charset="0"/>
              </a:rPr>
              <a:t>продажба</a:t>
            </a:r>
          </a:p>
          <a:p>
            <a:pPr marL="3365500" lvl="0" indent="-679450" algn="just" defTabSz="1319213">
              <a:defRPr/>
            </a:pPr>
            <a:r>
              <a:rPr lang="en-GB" sz="2000" i="1" dirty="0" smtClean="0"/>
              <a:t>	</a:t>
            </a:r>
            <a:r>
              <a:rPr lang="ru-RU" sz="2000" i="1" dirty="0"/>
              <a:t>Директната продажба </a:t>
            </a:r>
            <a:r>
              <a:rPr lang="ru-RU" sz="2000" dirty="0"/>
              <a:t>вклучува продажба на производи или услуги за широка потрошувачка на </a:t>
            </a:r>
            <a:r>
              <a:rPr lang="ru-RU" sz="2000" dirty="0" smtClean="0"/>
              <a:t>начинот </a:t>
            </a:r>
            <a:r>
              <a:rPr lang="ru-RU" sz="2000" dirty="0"/>
              <a:t>од личност </a:t>
            </a:r>
            <a:r>
              <a:rPr lang="ru-RU" sz="2000" dirty="0" smtClean="0"/>
              <a:t>на </a:t>
            </a:r>
            <a:r>
              <a:rPr lang="ru-RU" sz="2000" dirty="0"/>
              <a:t>личност, </a:t>
            </a:r>
            <a:r>
              <a:rPr lang="ru-RU" sz="2000" dirty="0" smtClean="0"/>
              <a:t>без малопродажна </a:t>
            </a:r>
            <a:r>
              <a:rPr lang="ru-RU" sz="2000" dirty="0"/>
              <a:t>локација. Постојат два главни типа на можности за директна </a:t>
            </a:r>
            <a:r>
              <a:rPr lang="ru-RU" sz="2000" dirty="0" smtClean="0"/>
              <a:t>продажба</a:t>
            </a:r>
            <a:r>
              <a:rPr lang="en-GB" sz="2000" dirty="0" smtClean="0"/>
              <a:t>:</a:t>
            </a:r>
            <a:endParaRPr lang="en-US" sz="2000" dirty="0" smtClean="0"/>
          </a:p>
          <a:p>
            <a:pPr marL="4059238" indent="-679450" algn="just" defTabSz="1252538"/>
            <a:r>
              <a:rPr lang="mk-MK" sz="2000" b="1" dirty="0"/>
              <a:t>Маркетинг на едно </a:t>
            </a:r>
            <a:r>
              <a:rPr lang="mk-MK" sz="2000" b="1" dirty="0" smtClean="0"/>
              <a:t>ниво </a:t>
            </a:r>
            <a:r>
              <a:rPr lang="ru-RU" sz="2000" dirty="0"/>
              <a:t>е заработување пари со купување производи од матична компанија и потоа продавање на тие производи директно на клиентите</a:t>
            </a:r>
            <a:r>
              <a:rPr lang="ru-RU" sz="2000" dirty="0" smtClean="0"/>
              <a:t>.</a:t>
            </a:r>
            <a:endParaRPr lang="en-US" sz="2000" dirty="0" smtClean="0"/>
          </a:p>
          <a:p>
            <a:pPr marL="4059238" indent="-679450" algn="just" defTabSz="1252538"/>
            <a:r>
              <a:rPr lang="ru-RU" sz="2000" b="1" dirty="0" smtClean="0"/>
              <a:t>Маркетинг </a:t>
            </a:r>
            <a:r>
              <a:rPr lang="ru-RU" sz="2000" b="1" dirty="0"/>
              <a:t>на повеќе нивоа </a:t>
            </a:r>
            <a:r>
              <a:rPr lang="ru-RU" sz="2000" dirty="0"/>
              <a:t>вклучува заработка преку маркетинг на едно ниво и преку спонзорирање на нови директни продавачи</a:t>
            </a:r>
            <a:r>
              <a:rPr lang="ru-RU" sz="2000" dirty="0" smtClean="0"/>
              <a:t>.</a:t>
            </a:r>
          </a:p>
          <a:p>
            <a:pPr marL="4059238" indent="-679450" algn="just" defTabSz="1252538"/>
            <a:r>
              <a:rPr lang="en-US" altLang="es-ES" sz="2000" b="1" dirty="0" smtClean="0">
                <a:solidFill>
                  <a:prstClr val="black"/>
                </a:solidFill>
                <a:ea typeface="Microsoft Sans Serif" panose="020B0604020202020204" pitchFamily="34" charset="0"/>
                <a:cs typeface="Microsoft Sans Serif" panose="020B0604020202020204" pitchFamily="34" charset="0"/>
              </a:rPr>
              <a:t>1.1.3 </a:t>
            </a:r>
            <a:r>
              <a:rPr lang="mk-MK" altLang="es-ES" sz="2000" b="1" dirty="0" smtClean="0">
                <a:solidFill>
                  <a:prstClr val="black"/>
                </a:solidFill>
                <a:ea typeface="Microsoft Sans Serif" panose="020B0604020202020204" pitchFamily="34" charset="0"/>
                <a:cs typeface="Microsoft Sans Serif" panose="020B0604020202020204" pitchFamily="34" charset="0"/>
              </a:rPr>
              <a:t>бизнис можности</a:t>
            </a:r>
            <a:endParaRPr lang="mk-MK" altLang="es-ES" sz="2000" dirty="0"/>
          </a:p>
          <a:p>
            <a:pPr marL="4059238" indent="-679450" algn="just" defTabSz="1252538"/>
            <a:r>
              <a:rPr lang="mk-MK" sz="2000" i="1" dirty="0" smtClean="0"/>
              <a:t>            </a:t>
            </a:r>
            <a:r>
              <a:rPr lang="ru-RU" sz="2000" i="1" dirty="0" smtClean="0"/>
              <a:t>Бизнис </a:t>
            </a:r>
            <a:r>
              <a:rPr lang="ru-RU" sz="2000" i="1" dirty="0"/>
              <a:t>можност </a:t>
            </a:r>
            <a:r>
              <a:rPr lang="ru-RU" sz="2000" dirty="0"/>
              <a:t>е идеја, производ, систем или услуга што некој </a:t>
            </a:r>
            <a:r>
              <a:rPr lang="ru-RU" sz="2000" dirty="0" smtClean="0"/>
              <a:t>ја </a:t>
            </a:r>
            <a:r>
              <a:rPr lang="ru-RU" sz="2000" dirty="0"/>
              <a:t>развива и нуди да ја продаде на други за да им помогне да започнат свој, сличен бизнис.</a:t>
            </a:r>
            <a:endParaRPr lang="en-US" altLang="es-ES" sz="2800" dirty="0">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CFED815D-C4D8-BE58-1B7D-19147DA9B42C}"/>
              </a:ext>
            </a:extLst>
          </p:cNvPr>
          <p:cNvSpPr txBox="1"/>
          <p:nvPr/>
        </p:nvSpPr>
        <p:spPr>
          <a:xfrm>
            <a:off x="304800" y="571500"/>
            <a:ext cx="13643812" cy="707886"/>
          </a:xfrm>
          <a:prstGeom prst="rect">
            <a:avLst/>
          </a:prstGeom>
          <a:noFill/>
        </p:spPr>
        <p:txBody>
          <a:bodyPr wrap="square" rtlCol="0">
            <a:spAutoFit/>
          </a:bodyPr>
          <a:lstStyle/>
          <a:p>
            <a:r>
              <a:rPr lang="ru-RU" sz="4000" b="1" dirty="0" smtClean="0">
                <a:solidFill>
                  <a:srgbClr val="FD4FB4"/>
                </a:solidFill>
                <a:ea typeface="Microsoft Sans Serif" panose="020B0604020202020204" pitchFamily="34" charset="0"/>
                <a:cs typeface="Microsoft Sans Serif" panose="020B0604020202020204" pitchFamily="34" charset="0"/>
              </a:rPr>
              <a:t>Единица</a:t>
            </a:r>
            <a:r>
              <a:rPr lang="ru-RU" sz="4000" b="1" dirty="0" smtClean="0">
                <a:solidFill>
                  <a:srgbClr val="FD4FB4"/>
                </a:solidFill>
                <a:ea typeface="Microsoft Sans Serif" panose="020B0604020202020204" pitchFamily="34" charset="0"/>
                <a:cs typeface="Microsoft Sans Serif" panose="020B0604020202020204" pitchFamily="34" charset="0"/>
              </a:rPr>
              <a:t> </a:t>
            </a:r>
            <a:r>
              <a:rPr lang="ru-RU" sz="4000" b="1" dirty="0">
                <a:solidFill>
                  <a:srgbClr val="FD4FB4"/>
                </a:solidFill>
                <a:ea typeface="Microsoft Sans Serif" panose="020B0604020202020204" pitchFamily="34" charset="0"/>
                <a:cs typeface="Microsoft Sans Serif" panose="020B0604020202020204" pitchFamily="34" charset="0"/>
              </a:rPr>
              <a:t>1: На почетокот </a:t>
            </a:r>
            <a:r>
              <a:rPr lang="ru-RU" sz="4000" b="1" dirty="0" smtClean="0">
                <a:solidFill>
                  <a:srgbClr val="FD4FB4"/>
                </a:solidFill>
                <a:ea typeface="Microsoft Sans Serif" panose="020B0604020202020204" pitchFamily="34" charset="0"/>
                <a:cs typeface="Microsoft Sans Serif" panose="020B0604020202020204" pitchFamily="34" charset="0"/>
              </a:rPr>
              <a:t>на семеен бизнис</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
        <p:nvSpPr>
          <p:cNvPr id="6" name="Rectangle 5"/>
          <p:cNvSpPr/>
          <p:nvPr/>
        </p:nvSpPr>
        <p:spPr>
          <a:xfrm>
            <a:off x="457200" y="1409700"/>
            <a:ext cx="4825360" cy="461665"/>
          </a:xfrm>
          <a:prstGeom prst="rect">
            <a:avLst/>
          </a:prstGeom>
        </p:spPr>
        <p:txBody>
          <a:bodyPr wrap="none">
            <a:spAutoFit/>
          </a:bodyPr>
          <a:lstStyle/>
          <a:p>
            <a:pPr>
              <a:defRPr/>
            </a:pPr>
            <a:r>
              <a:rPr lang="ru-RU" altLang="es-ES" sz="2400" b="1" dirty="0" smtClean="0">
                <a:solidFill>
                  <a:srgbClr val="FD4FB4"/>
                </a:solidFill>
                <a:ea typeface="Microsoft Sans Serif" panose="020B0604020202020204" pitchFamily="34" charset="0"/>
                <a:cs typeface="Microsoft Sans Serif" panose="020B0604020202020204" pitchFamily="34" charset="0"/>
              </a:rPr>
              <a:t>Секција</a:t>
            </a:r>
            <a:r>
              <a:rPr lang="ru-RU" altLang="es-ES" sz="2400" b="1" dirty="0" smtClean="0">
                <a:solidFill>
                  <a:srgbClr val="FD4FB4"/>
                </a:solidFill>
                <a:ea typeface="Microsoft Sans Serif" panose="020B0604020202020204" pitchFamily="34" charset="0"/>
                <a:cs typeface="Microsoft Sans Serif" panose="020B0604020202020204" pitchFamily="34" charset="0"/>
              </a:rPr>
              <a:t> </a:t>
            </a:r>
            <a:r>
              <a:rPr lang="ru-RU" altLang="es-ES" sz="2400" b="1" dirty="0">
                <a:solidFill>
                  <a:srgbClr val="FD4FB4"/>
                </a:solidFill>
                <a:ea typeface="Microsoft Sans Serif" panose="020B0604020202020204" pitchFamily="34" charset="0"/>
                <a:cs typeface="Microsoft Sans Serif" panose="020B0604020202020204" pitchFamily="34" charset="0"/>
              </a:rPr>
              <a:t>1.1: Што </a:t>
            </a:r>
            <a:r>
              <a:rPr lang="ru-RU" altLang="es-ES" sz="2400" b="1" dirty="0" smtClean="0">
                <a:solidFill>
                  <a:srgbClr val="FD4FB4"/>
                </a:solidFill>
                <a:ea typeface="Microsoft Sans Serif" panose="020B0604020202020204" pitchFamily="34" charset="0"/>
                <a:cs typeface="Microsoft Sans Serif" panose="020B0604020202020204" pitchFamily="34" charset="0"/>
              </a:rPr>
              <a:t>е семеен бизнис</a:t>
            </a:r>
            <a:r>
              <a:rPr lang="ru-RU" altLang="es-ES" sz="2400" b="1" dirty="0">
                <a:solidFill>
                  <a:srgbClr val="FD4FB4"/>
                </a:solidFill>
                <a:ea typeface="Microsoft Sans Serif" panose="020B0604020202020204" pitchFamily="34" charset="0"/>
                <a:cs typeface="Microsoft Sans Serif" panose="020B0604020202020204" pitchFamily="34" charset="0"/>
              </a:rPr>
              <a:t>?</a:t>
            </a:r>
            <a:endParaRPr lang="en-US" altLang="es-ES" sz="2400" b="1"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786642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430000" y="2857500"/>
            <a:ext cx="5943600" cy="5691110"/>
          </a:xfrm>
          <a:prstGeom prst="rect">
            <a:avLst/>
          </a:prstGeom>
          <a:ln w="28575">
            <a:solidFill>
              <a:schemeClr val="accent4">
                <a:lumMod val="40000"/>
                <a:lumOff val="60000"/>
              </a:schemeClr>
            </a:solidFill>
          </a:ln>
        </p:spPr>
        <p:txBody>
          <a:bodyPr wrap="square">
            <a:spAutoFit/>
          </a:bodyPr>
          <a:lstStyle/>
          <a:p>
            <a:pPr marL="290513" algn="just">
              <a:lnSpc>
                <a:spcPct val="107000"/>
              </a:lnSpc>
              <a:spcAft>
                <a:spcPts val="800"/>
              </a:spcAft>
            </a:pPr>
            <a:r>
              <a:rPr lang="en-US" sz="2400" b="1" dirty="0">
                <a:ea typeface="Times New Roman"/>
              </a:rPr>
              <a:t>2.2 </a:t>
            </a:r>
            <a:r>
              <a:rPr lang="mk-MK" sz="2400" b="1" dirty="0" smtClean="0">
                <a:ea typeface="Times New Roman"/>
              </a:rPr>
              <a:t>НЕДОСТАТОЦИ</a:t>
            </a:r>
            <a:r>
              <a:rPr lang="en-US" sz="2400" b="1" dirty="0" smtClean="0">
                <a:ea typeface="Times New Roman"/>
              </a:rPr>
              <a:t>:</a:t>
            </a:r>
            <a:endParaRPr lang="en-US" sz="2400" b="1" dirty="0">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07000"/>
              </a:lnSpc>
              <a:spcAft>
                <a:spcPts val="800"/>
              </a:spcAft>
            </a:pPr>
            <a:endParaRPr lang="en-US" dirty="0">
              <a:latin typeface="Times New Roman"/>
              <a:ea typeface="Times New Roman"/>
            </a:endParaRPr>
          </a:p>
          <a:p>
            <a:pPr marL="290513" algn="just">
              <a:lnSpc>
                <a:spcPct val="150000"/>
              </a:lnSpc>
            </a:pPr>
            <a:r>
              <a:rPr lang="ru-RU" sz="2000" b="1" dirty="0">
                <a:ea typeface="Times New Roman"/>
              </a:rPr>
              <a:t>2.2.1 </a:t>
            </a:r>
            <a:r>
              <a:rPr lang="ru-RU" sz="2000" b="1" dirty="0" smtClean="0">
                <a:ea typeface="Times New Roman"/>
              </a:rPr>
              <a:t>Повеќе стрес </a:t>
            </a:r>
            <a:r>
              <a:rPr lang="ru-RU" sz="2000" b="1" dirty="0">
                <a:ea typeface="Times New Roman"/>
              </a:rPr>
              <a:t>поради неможноста да се најде рамнотежа помеѓу бизнисот и семејството</a:t>
            </a:r>
            <a:r>
              <a:rPr lang="ru-RU" sz="2000" b="1" dirty="0" smtClean="0">
                <a:ea typeface="Times New Roman"/>
              </a:rPr>
              <a:t>.</a:t>
            </a:r>
          </a:p>
          <a:p>
            <a:pPr marL="290513" algn="just">
              <a:lnSpc>
                <a:spcPct val="150000"/>
              </a:lnSpc>
            </a:pPr>
            <a:r>
              <a:rPr lang="ru-RU" sz="2000" b="1" dirty="0" smtClean="0">
                <a:ea typeface="Times New Roman"/>
              </a:rPr>
              <a:t>2.2.2 Семеен </a:t>
            </a:r>
            <a:r>
              <a:rPr lang="ru-RU" sz="2000" b="1" dirty="0">
                <a:ea typeface="Times New Roman"/>
              </a:rPr>
              <a:t>бизнис е (обично) многу мал бизнис</a:t>
            </a:r>
            <a:r>
              <a:rPr lang="ru-RU" sz="2000" b="1" dirty="0" smtClean="0">
                <a:ea typeface="Times New Roman"/>
              </a:rPr>
              <a:t>.</a:t>
            </a:r>
          </a:p>
          <a:p>
            <a:pPr marL="290513" algn="just">
              <a:lnSpc>
                <a:spcPct val="150000"/>
              </a:lnSpc>
            </a:pPr>
            <a:r>
              <a:rPr lang="ru-RU" sz="2000" b="1" dirty="0" smtClean="0">
                <a:ea typeface="Times New Roman"/>
              </a:rPr>
              <a:t>2.2.3 </a:t>
            </a:r>
            <a:r>
              <a:rPr lang="ru-RU" sz="2000" b="1" dirty="0">
                <a:ea typeface="Times New Roman"/>
              </a:rPr>
              <a:t>Недостаток на јасна дисциплина</a:t>
            </a:r>
            <a:endParaRPr lang="en-US" sz="800" b="1" dirty="0">
              <a:ea typeface="Times New Roman"/>
            </a:endParaRPr>
          </a:p>
        </p:txBody>
      </p:sp>
      <p:sp>
        <p:nvSpPr>
          <p:cNvPr id="10" name="Cloud Callout 9"/>
          <p:cNvSpPr/>
          <p:nvPr/>
        </p:nvSpPr>
        <p:spPr>
          <a:xfrm>
            <a:off x="14249400" y="2400300"/>
            <a:ext cx="3541745" cy="3140252"/>
          </a:xfrm>
          <a:prstGeom prst="cloudCallout">
            <a:avLst>
              <a:gd name="adj1" fmla="val -79465"/>
              <a:gd name="adj2" fmla="val -17909"/>
            </a:avLst>
          </a:pr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5219700"/>
            <a:ext cx="2971800" cy="22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93577" y="1181100"/>
            <a:ext cx="8717836" cy="523220"/>
          </a:xfrm>
          <a:prstGeom prst="rect">
            <a:avLst/>
          </a:prstGeom>
        </p:spPr>
        <p:txBody>
          <a:bodyPr wrap="none">
            <a:spAutoFit/>
          </a:bodyPr>
          <a:lstStyle/>
          <a:p>
            <a:pPr algn="just" fontAlgn="base"/>
            <a:r>
              <a:rPr lang="ru-RU" sz="2800" b="1" dirty="0" smtClean="0">
                <a:solidFill>
                  <a:srgbClr val="FD4FB4"/>
                </a:solidFill>
                <a:ea typeface="Times New Roman"/>
              </a:rPr>
              <a:t>Секција</a:t>
            </a:r>
            <a:r>
              <a:rPr lang="ru-RU" sz="2800" b="1" dirty="0" smtClean="0">
                <a:solidFill>
                  <a:srgbClr val="FD4FB4"/>
                </a:solidFill>
                <a:ea typeface="Times New Roman"/>
              </a:rPr>
              <a:t> </a:t>
            </a:r>
            <a:r>
              <a:rPr lang="ru-RU" sz="2800" b="1" dirty="0">
                <a:solidFill>
                  <a:srgbClr val="FD4FB4"/>
                </a:solidFill>
                <a:ea typeface="Times New Roman"/>
              </a:rPr>
              <a:t>2: Предности и недостатоци на </a:t>
            </a:r>
            <a:r>
              <a:rPr lang="ru-RU" sz="2800" b="1" dirty="0" smtClean="0">
                <a:solidFill>
                  <a:srgbClr val="FD4FB4"/>
                </a:solidFill>
                <a:ea typeface="Times New Roman"/>
              </a:rPr>
              <a:t>семеен </a:t>
            </a:r>
            <a:r>
              <a:rPr lang="ru-RU" sz="2800" b="1" dirty="0">
                <a:solidFill>
                  <a:srgbClr val="FD4FB4"/>
                </a:solidFill>
                <a:ea typeface="Times New Roman"/>
              </a:rPr>
              <a:t>бизнис</a:t>
            </a:r>
            <a:endParaRPr lang="en-US" sz="2800" dirty="0">
              <a:solidFill>
                <a:srgbClr val="FD4FB4"/>
              </a:solidFill>
              <a:effectLst/>
              <a:latin typeface="Times New Roman"/>
              <a:ea typeface="Times New Roman"/>
            </a:endParaRPr>
          </a:p>
        </p:txBody>
      </p:sp>
      <p:sp>
        <p:nvSpPr>
          <p:cNvPr id="4" name="Rectangle 3"/>
          <p:cNvSpPr/>
          <p:nvPr/>
        </p:nvSpPr>
        <p:spPr>
          <a:xfrm>
            <a:off x="990600" y="1866900"/>
            <a:ext cx="14665553" cy="830997"/>
          </a:xfrm>
          <a:prstGeom prst="rect">
            <a:avLst/>
          </a:prstGeom>
        </p:spPr>
        <p:txBody>
          <a:bodyPr wrap="square">
            <a:spAutoFit/>
          </a:bodyPr>
          <a:lstStyle/>
          <a:p>
            <a:pPr algn="ctr"/>
            <a:r>
              <a:rPr lang="ru-RU" sz="2400" b="1" dirty="0">
                <a:solidFill>
                  <a:srgbClr val="AC7BDC"/>
                </a:solidFill>
              </a:rPr>
              <a:t>Добрата вест е дека предностите веројатно ги надминуваат недостатоците за повеќето од нас</a:t>
            </a:r>
            <a:r>
              <a:rPr lang="ru-RU" sz="2400" b="1" dirty="0" smtClean="0">
                <a:solidFill>
                  <a:srgbClr val="AC7BDC"/>
                </a:solidFill>
              </a:rPr>
              <a:t>. </a:t>
            </a:r>
            <a:br>
              <a:rPr lang="ru-RU" sz="2400" b="1" dirty="0" smtClean="0">
                <a:solidFill>
                  <a:srgbClr val="AC7BDC"/>
                </a:solidFill>
              </a:rPr>
            </a:br>
            <a:r>
              <a:rPr lang="ru-RU" sz="2400" b="1" dirty="0" smtClean="0">
                <a:solidFill>
                  <a:srgbClr val="AC7BDC"/>
                </a:solidFill>
              </a:rPr>
              <a:t>Бидејќи </a:t>
            </a:r>
            <a:r>
              <a:rPr lang="ru-RU" sz="2400" b="1" dirty="0">
                <a:solidFill>
                  <a:srgbClr val="AC7BDC"/>
                </a:solidFill>
              </a:rPr>
              <a:t>сите претприемачи се </a:t>
            </a:r>
            <a:r>
              <a:rPr lang="ru-RU" sz="2400" b="1" dirty="0" smtClean="0">
                <a:solidFill>
                  <a:srgbClr val="AC7BDC"/>
                </a:solidFill>
              </a:rPr>
              <a:t>оптимисти, да </a:t>
            </a:r>
            <a:r>
              <a:rPr lang="ru-RU" sz="2400" b="1" dirty="0">
                <a:solidFill>
                  <a:srgbClr val="AC7BDC"/>
                </a:solidFill>
              </a:rPr>
              <a:t>почнеме со добрата вест!</a:t>
            </a:r>
            <a:endParaRPr lang="en-US" sz="2400" b="1" dirty="0">
              <a:solidFill>
                <a:srgbClr val="AC7BDC"/>
              </a:solidFill>
            </a:endParaRPr>
          </a:p>
        </p:txBody>
      </p:sp>
      <p:sp>
        <p:nvSpPr>
          <p:cNvPr id="5" name="Rectangle 4"/>
          <p:cNvSpPr/>
          <p:nvPr/>
        </p:nvSpPr>
        <p:spPr>
          <a:xfrm>
            <a:off x="3858492" y="2729070"/>
            <a:ext cx="6553200" cy="6804107"/>
          </a:xfrm>
          <a:prstGeom prst="rect">
            <a:avLst/>
          </a:prstGeom>
          <a:ln w="28575">
            <a:solidFill>
              <a:schemeClr val="accent4">
                <a:lumMod val="40000"/>
                <a:lumOff val="60000"/>
              </a:schemeClr>
            </a:solidFill>
          </a:ln>
        </p:spPr>
        <p:txBody>
          <a:bodyPr wrap="square">
            <a:spAutoFit/>
          </a:bodyPr>
          <a:lstStyle/>
          <a:p>
            <a:pPr marL="234950" algn="just">
              <a:lnSpc>
                <a:spcPct val="107000"/>
              </a:lnSpc>
              <a:spcAft>
                <a:spcPts val="800"/>
              </a:spcAft>
            </a:pPr>
            <a:r>
              <a:rPr lang="en-US" sz="2400" b="1" dirty="0">
                <a:ea typeface="Times New Roman"/>
              </a:rPr>
              <a:t>2.1 </a:t>
            </a:r>
            <a:r>
              <a:rPr lang="mk-MK" sz="2400" b="1" dirty="0" smtClean="0">
                <a:ea typeface="Times New Roman"/>
              </a:rPr>
              <a:t>ПРЕДНОСТИ</a:t>
            </a:r>
            <a:r>
              <a:rPr lang="en-US" sz="2400" b="1" dirty="0" smtClean="0">
                <a:ea typeface="Times New Roman"/>
              </a:rPr>
              <a:t>: </a:t>
            </a:r>
            <a:endParaRPr lang="en-US" sz="2400" b="1" dirty="0">
              <a:ea typeface="Times New Roman"/>
            </a:endParaRPr>
          </a:p>
          <a:p>
            <a:pPr marL="234950" algn="just">
              <a:lnSpc>
                <a:spcPct val="107000"/>
              </a:lnSpc>
              <a:spcAft>
                <a:spcPts val="800"/>
              </a:spcAft>
            </a:pPr>
            <a:r>
              <a:rPr lang="en-US" b="1" dirty="0">
                <a:ea typeface="Times New Roman"/>
              </a:rPr>
              <a:t>	</a:t>
            </a:r>
            <a:r>
              <a:rPr lang="ru-RU" sz="2000" dirty="0">
                <a:ea typeface="Times New Roman"/>
              </a:rPr>
              <a:t>Запомнете дека не живеете двапати! Ако ви здодеа да работите за некој друг или да ја </a:t>
            </a:r>
            <a:r>
              <a:rPr lang="ru-RU" sz="2000" dirty="0" smtClean="0">
                <a:ea typeface="Times New Roman"/>
              </a:rPr>
              <a:t>ставате </a:t>
            </a:r>
            <a:r>
              <a:rPr lang="ru-RU" sz="2000" dirty="0">
                <a:ea typeface="Times New Roman"/>
              </a:rPr>
              <a:t>вашата креативност во кафез; ако сте полни со одлични идеи - идеи за кои знаете дека ќе ве доведат до успех; ако имате можност да ги спроведете во пракса; ако копнеете по нешто подобро, има нешто подобро: </a:t>
            </a:r>
            <a:r>
              <a:rPr lang="ru-RU" sz="2000" dirty="0" smtClean="0">
                <a:ea typeface="Times New Roman"/>
              </a:rPr>
              <a:t>семеен бизнис</a:t>
            </a:r>
            <a:r>
              <a:rPr lang="en-US" sz="2000" dirty="0" smtClean="0">
                <a:ea typeface="Times New Roman"/>
              </a:rPr>
              <a:t>. </a:t>
            </a:r>
            <a:endParaRPr lang="en-US" sz="2000" b="1" dirty="0">
              <a:latin typeface="Times New Roman"/>
              <a:ea typeface="Times New Roman"/>
            </a:endParaRPr>
          </a:p>
          <a:p>
            <a:pPr marL="234950" algn="just">
              <a:lnSpc>
                <a:spcPct val="107000"/>
              </a:lnSpc>
              <a:spcAft>
                <a:spcPts val="800"/>
              </a:spcAft>
            </a:pPr>
            <a:r>
              <a:rPr lang="ru-RU" sz="2000" b="1" dirty="0">
                <a:ea typeface="Times New Roman"/>
              </a:rPr>
              <a:t>2.1.1 Веројатно најголемата </a:t>
            </a:r>
            <a:r>
              <a:rPr lang="ru-RU" sz="2000" b="1" dirty="0" smtClean="0">
                <a:ea typeface="Times New Roman"/>
              </a:rPr>
              <a:t>предност </a:t>
            </a:r>
            <a:r>
              <a:rPr lang="ru-RU" sz="2000" b="1" dirty="0">
                <a:ea typeface="Times New Roman"/>
              </a:rPr>
              <a:t>е СЛОБОДАТА</a:t>
            </a:r>
            <a:r>
              <a:rPr lang="ru-RU" sz="2000" b="1" dirty="0" smtClean="0">
                <a:ea typeface="Times New Roman"/>
              </a:rPr>
              <a:t>!</a:t>
            </a:r>
          </a:p>
          <a:p>
            <a:pPr marL="234950" algn="just">
              <a:lnSpc>
                <a:spcPct val="107000"/>
              </a:lnSpc>
              <a:spcAft>
                <a:spcPts val="800"/>
              </a:spcAft>
            </a:pPr>
            <a:r>
              <a:rPr lang="ru-RU" sz="2000" b="1" dirty="0" smtClean="0">
                <a:ea typeface="Times New Roman"/>
              </a:rPr>
              <a:t>2.1.2 </a:t>
            </a:r>
            <a:r>
              <a:rPr lang="ru-RU" sz="2000" b="1" dirty="0">
                <a:ea typeface="Times New Roman"/>
              </a:rPr>
              <a:t>Имате флексибилност да работите кога и каде </a:t>
            </a:r>
            <a:r>
              <a:rPr lang="ru-RU" sz="2000" b="1" dirty="0" smtClean="0">
                <a:ea typeface="Times New Roman"/>
              </a:rPr>
              <a:t>сакате</a:t>
            </a:r>
          </a:p>
          <a:p>
            <a:pPr marL="234950" algn="just">
              <a:lnSpc>
                <a:spcPct val="107000"/>
              </a:lnSpc>
              <a:spcAft>
                <a:spcPts val="800"/>
              </a:spcAft>
            </a:pPr>
            <a:r>
              <a:rPr lang="ru-RU" sz="2000" b="1" dirty="0" smtClean="0">
                <a:ea typeface="Times New Roman"/>
              </a:rPr>
              <a:t>2.1.3 </a:t>
            </a:r>
            <a:r>
              <a:rPr lang="ru-RU" sz="2000" b="1" dirty="0">
                <a:ea typeface="Times New Roman"/>
              </a:rPr>
              <a:t>Можност за развој на бизнис со скратено работно време</a:t>
            </a:r>
            <a:r>
              <a:rPr lang="ru-RU" sz="2000" b="1" dirty="0" smtClean="0">
                <a:ea typeface="Times New Roman"/>
              </a:rPr>
              <a:t>.</a:t>
            </a:r>
          </a:p>
          <a:p>
            <a:pPr marL="234950" algn="just">
              <a:lnSpc>
                <a:spcPct val="107000"/>
              </a:lnSpc>
              <a:spcAft>
                <a:spcPts val="800"/>
              </a:spcAft>
            </a:pPr>
            <a:r>
              <a:rPr lang="ru-RU" sz="2000" b="1" dirty="0" smtClean="0">
                <a:ea typeface="Times New Roman"/>
              </a:rPr>
              <a:t>2.1.4 </a:t>
            </a:r>
            <a:r>
              <a:rPr lang="ru-RU" sz="2000" b="1" dirty="0">
                <a:ea typeface="Times New Roman"/>
              </a:rPr>
              <a:t>Можете да ги изберете вашите клиенти и </a:t>
            </a:r>
            <a:r>
              <a:rPr lang="ru-RU" sz="2000" b="1" dirty="0" smtClean="0">
                <a:ea typeface="Times New Roman"/>
              </a:rPr>
              <a:t>корисници.</a:t>
            </a:r>
          </a:p>
          <a:p>
            <a:pPr marL="234950" algn="just">
              <a:lnSpc>
                <a:spcPct val="107000"/>
              </a:lnSpc>
              <a:spcAft>
                <a:spcPts val="800"/>
              </a:spcAft>
            </a:pPr>
            <a:r>
              <a:rPr lang="ru-RU" sz="2000" b="1" dirty="0" smtClean="0">
                <a:ea typeface="Times New Roman"/>
              </a:rPr>
              <a:t>2.1.5 </a:t>
            </a:r>
            <a:r>
              <a:rPr lang="ru-RU" sz="2000" b="1" dirty="0">
                <a:ea typeface="Times New Roman"/>
              </a:rPr>
              <a:t>Пониски трошоци за започнување и работење од традиционалниот </a:t>
            </a:r>
            <a:r>
              <a:rPr lang="ru-RU" sz="2000" b="1" dirty="0" smtClean="0">
                <a:ea typeface="Times New Roman"/>
              </a:rPr>
              <a:t>бизнис. </a:t>
            </a:r>
          </a:p>
          <a:p>
            <a:pPr marL="234950" algn="just">
              <a:lnSpc>
                <a:spcPct val="107000"/>
              </a:lnSpc>
              <a:spcAft>
                <a:spcPts val="800"/>
              </a:spcAft>
            </a:pPr>
            <a:r>
              <a:rPr lang="ru-RU" sz="2000" b="1" dirty="0" smtClean="0">
                <a:ea typeface="Times New Roman"/>
              </a:rPr>
              <a:t>2.1.6 </a:t>
            </a:r>
            <a:r>
              <a:rPr lang="ru-RU" sz="2000" b="1" dirty="0">
                <a:ea typeface="Times New Roman"/>
              </a:rPr>
              <a:t>Даночни предности</a:t>
            </a:r>
            <a:r>
              <a:rPr lang="en-US" dirty="0">
                <a:ea typeface="Times New Roman"/>
              </a:rPr>
              <a:t>	</a:t>
            </a:r>
            <a:endParaRPr lang="en-US" b="1" dirty="0">
              <a:effectLst/>
              <a:latin typeface="Times New Roman"/>
              <a:ea typeface="Times New Roman"/>
            </a:endParaRPr>
          </a:p>
        </p:txBody>
      </p:sp>
      <p:sp>
        <p:nvSpPr>
          <p:cNvPr id="7" name="Rectangle 6"/>
          <p:cNvSpPr/>
          <p:nvPr/>
        </p:nvSpPr>
        <p:spPr>
          <a:xfrm>
            <a:off x="444121" y="3223969"/>
            <a:ext cx="2514600" cy="2031325"/>
          </a:xfrm>
          <a:prstGeom prst="rect">
            <a:avLst/>
          </a:prstGeom>
        </p:spPr>
        <p:txBody>
          <a:bodyPr wrap="square">
            <a:spAutoFit/>
          </a:bodyPr>
          <a:lstStyle/>
          <a:p>
            <a:pPr lvl="0" algn="just"/>
            <a:r>
              <a:rPr lang="ru-RU" b="1" dirty="0">
                <a:solidFill>
                  <a:prstClr val="black"/>
                </a:solidFill>
                <a:ea typeface="Times New Roman"/>
              </a:rPr>
              <a:t>И кога ќе го пронајдете </a:t>
            </a:r>
            <a:r>
              <a:rPr lang="ru-RU" b="1" dirty="0" smtClean="0">
                <a:solidFill>
                  <a:prstClr val="black"/>
                </a:solidFill>
                <a:ea typeface="Times New Roman"/>
              </a:rPr>
              <a:t>вистинскиот бизнис за </a:t>
            </a:r>
            <a:r>
              <a:rPr lang="ru-RU" b="1" dirty="0">
                <a:solidFill>
                  <a:prstClr val="black"/>
                </a:solidFill>
                <a:ea typeface="Times New Roman"/>
              </a:rPr>
              <a:t>вас, тоа може да го промени не само вашиот живот, туку и животите на оние </a:t>
            </a:r>
            <a:r>
              <a:rPr lang="ru-RU" b="1" dirty="0" smtClean="0">
                <a:solidFill>
                  <a:prstClr val="black"/>
                </a:solidFill>
                <a:ea typeface="Times New Roman"/>
              </a:rPr>
              <a:t>во</a:t>
            </a:r>
            <a:r>
              <a:rPr lang="en-US" b="1" dirty="0" smtClean="0">
                <a:solidFill>
                  <a:prstClr val="black"/>
                </a:solidFill>
                <a:ea typeface="Times New Roman"/>
              </a:rPr>
              <a:t> </a:t>
            </a:r>
            <a:r>
              <a:rPr lang="ru-RU" b="1" dirty="0" smtClean="0">
                <a:solidFill>
                  <a:prstClr val="black"/>
                </a:solidFill>
                <a:ea typeface="Times New Roman"/>
              </a:rPr>
              <a:t>вашата </a:t>
            </a:r>
            <a:r>
              <a:rPr lang="ru-RU" b="1" dirty="0">
                <a:solidFill>
                  <a:prstClr val="black"/>
                </a:solidFill>
                <a:ea typeface="Times New Roman"/>
              </a:rPr>
              <a:t>заедница</a:t>
            </a:r>
            <a:r>
              <a:rPr lang="en-US" b="1" dirty="0" smtClean="0">
                <a:solidFill>
                  <a:prstClr val="black"/>
                </a:solidFill>
                <a:ea typeface="Times New Roman"/>
              </a:rPr>
              <a:t>!</a:t>
            </a:r>
            <a:endParaRPr lang="en-US" b="1" dirty="0">
              <a:solidFill>
                <a:prstClr val="black"/>
              </a:solidFill>
              <a:latin typeface="Times New Roman"/>
              <a:ea typeface="Times New Roman"/>
            </a:endParaRPr>
          </a:p>
        </p:txBody>
      </p:sp>
      <p:sp>
        <p:nvSpPr>
          <p:cNvPr id="8" name="Rectangle 7"/>
          <p:cNvSpPr/>
          <p:nvPr/>
        </p:nvSpPr>
        <p:spPr>
          <a:xfrm>
            <a:off x="14782800" y="3086100"/>
            <a:ext cx="2286000" cy="2166875"/>
          </a:xfrm>
          <a:prstGeom prst="rect">
            <a:avLst/>
          </a:prstGeom>
        </p:spPr>
        <p:txBody>
          <a:bodyPr wrap="square">
            <a:spAutoFit/>
          </a:bodyPr>
          <a:lstStyle/>
          <a:p>
            <a:pPr lvl="0" algn="just">
              <a:lnSpc>
                <a:spcPct val="107000"/>
              </a:lnSpc>
              <a:spcAft>
                <a:spcPts val="800"/>
              </a:spcAft>
            </a:pPr>
            <a:r>
              <a:rPr lang="ru-RU" dirty="0">
                <a:solidFill>
                  <a:prstClr val="black"/>
                </a:solidFill>
                <a:ea typeface="Times New Roman"/>
              </a:rPr>
              <a:t>Без разлика на </a:t>
            </a:r>
            <a:r>
              <a:rPr lang="ru-RU" dirty="0" smtClean="0">
                <a:solidFill>
                  <a:prstClr val="black"/>
                </a:solidFill>
                <a:ea typeface="Times New Roman"/>
              </a:rPr>
              <a:t>недостатоците </a:t>
            </a:r>
            <a:r>
              <a:rPr lang="ru-RU" dirty="0">
                <a:solidFill>
                  <a:prstClr val="black"/>
                </a:solidFill>
                <a:ea typeface="Times New Roman"/>
              </a:rPr>
              <a:t>споменати погоре, само продолжете да си кажете</a:t>
            </a:r>
            <a:r>
              <a:rPr lang="ru-RU" dirty="0" smtClean="0">
                <a:solidFill>
                  <a:prstClr val="black"/>
                </a:solidFill>
                <a:ea typeface="Times New Roman"/>
              </a:rPr>
              <a:t>:</a:t>
            </a:r>
            <a:r>
              <a:rPr lang="en-US" dirty="0" smtClean="0">
                <a:solidFill>
                  <a:prstClr val="black"/>
                </a:solidFill>
                <a:ea typeface="Times New Roman"/>
              </a:rPr>
              <a:t> </a:t>
            </a:r>
            <a:r>
              <a:rPr lang="ru-RU" b="1" dirty="0" smtClean="0">
                <a:solidFill>
                  <a:prstClr val="black"/>
                </a:solidFill>
                <a:ea typeface="Times New Roman"/>
              </a:rPr>
              <a:t>Можам </a:t>
            </a:r>
            <a:r>
              <a:rPr lang="ru-RU" b="1" dirty="0">
                <a:solidFill>
                  <a:prstClr val="black"/>
                </a:solidFill>
                <a:ea typeface="Times New Roman"/>
              </a:rPr>
              <a:t>и ќе бидам успешен! </a:t>
            </a:r>
            <a:r>
              <a:rPr lang="mk-MK" b="1" dirty="0" smtClean="0">
                <a:solidFill>
                  <a:prstClr val="black"/>
                </a:solidFill>
                <a:ea typeface="Times New Roman"/>
              </a:rPr>
              <a:t>Точка</a:t>
            </a:r>
            <a:r>
              <a:rPr lang="en-US" b="1" dirty="0" smtClean="0">
                <a:solidFill>
                  <a:prstClr val="black"/>
                </a:solidFill>
                <a:ea typeface="Times New Roman"/>
              </a:rPr>
              <a:t>.</a:t>
            </a:r>
            <a:endParaRPr lang="en-US" b="1" dirty="0">
              <a:solidFill>
                <a:prstClr val="black"/>
              </a:solidFill>
              <a:latin typeface="Times New Roman"/>
              <a:ea typeface="Times New Roman"/>
            </a:endParaRPr>
          </a:p>
        </p:txBody>
      </p:sp>
      <p:sp>
        <p:nvSpPr>
          <p:cNvPr id="9" name="Cloud Callout 8"/>
          <p:cNvSpPr/>
          <p:nvPr/>
        </p:nvSpPr>
        <p:spPr>
          <a:xfrm rot="9986738" flipH="1">
            <a:off x="23865" y="2672016"/>
            <a:ext cx="3541991" cy="3154616"/>
          </a:xfrm>
          <a:prstGeom prst="cloudCallout">
            <a:avLst>
              <a:gd name="adj1" fmla="val 80512"/>
              <a:gd name="adj2" fmla="val 5129"/>
            </a:avLst>
          </a:prstGeom>
          <a:no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adroTexto 3">
            <a:extLst>
              <a:ext uri="{FF2B5EF4-FFF2-40B4-BE49-F238E27FC236}">
                <a16:creationId xmlns:a16="http://schemas.microsoft.com/office/drawing/2014/main" id="{CFED815D-C4D8-BE58-1B7D-19147DA9B42C}"/>
              </a:ext>
            </a:extLst>
          </p:cNvPr>
          <p:cNvSpPr txBox="1"/>
          <p:nvPr/>
        </p:nvSpPr>
        <p:spPr>
          <a:xfrm>
            <a:off x="914400" y="419100"/>
            <a:ext cx="13643812" cy="707886"/>
          </a:xfrm>
          <a:prstGeom prst="rect">
            <a:avLst/>
          </a:prstGeom>
          <a:noFill/>
        </p:spPr>
        <p:txBody>
          <a:bodyPr wrap="square" rtlCol="0">
            <a:spAutoFit/>
          </a:bodyPr>
          <a:lstStyle/>
          <a:p>
            <a:r>
              <a:rPr lang="ru-RU" sz="4000" b="1" dirty="0" smtClean="0">
                <a:solidFill>
                  <a:srgbClr val="FD4FB4"/>
                </a:solidFill>
                <a:ea typeface="Microsoft Sans Serif" panose="020B0604020202020204" pitchFamily="34" charset="0"/>
                <a:cs typeface="Microsoft Sans Serif" panose="020B0604020202020204" pitchFamily="34" charset="0"/>
              </a:rPr>
              <a:t>Единица</a:t>
            </a:r>
            <a:r>
              <a:rPr lang="ru-RU" sz="4000" b="1" dirty="0" smtClean="0">
                <a:solidFill>
                  <a:srgbClr val="FD4FB4"/>
                </a:solidFill>
                <a:ea typeface="Microsoft Sans Serif" panose="020B0604020202020204" pitchFamily="34" charset="0"/>
                <a:cs typeface="Microsoft Sans Serif" panose="020B0604020202020204" pitchFamily="34" charset="0"/>
              </a:rPr>
              <a:t> </a:t>
            </a:r>
            <a:r>
              <a:rPr lang="ru-RU" sz="4000" b="1" dirty="0">
                <a:solidFill>
                  <a:srgbClr val="FD4FB4"/>
                </a:solidFill>
                <a:ea typeface="Microsoft Sans Serif" panose="020B0604020202020204" pitchFamily="34" charset="0"/>
                <a:cs typeface="Microsoft Sans Serif" panose="020B0604020202020204" pitchFamily="34" charset="0"/>
              </a:rPr>
              <a:t>1: На почетокот на </a:t>
            </a:r>
            <a:r>
              <a:rPr lang="ru-RU" sz="4000" b="1" dirty="0" smtClean="0">
                <a:solidFill>
                  <a:srgbClr val="FD4FB4"/>
                </a:solidFill>
                <a:ea typeface="Microsoft Sans Serif" panose="020B0604020202020204" pitchFamily="34" charset="0"/>
                <a:cs typeface="Microsoft Sans Serif" panose="020B0604020202020204" pitchFamily="34" charset="0"/>
              </a:rPr>
              <a:t>семеен </a:t>
            </a:r>
            <a:r>
              <a:rPr lang="ru-RU" sz="4000" b="1" dirty="0">
                <a:solidFill>
                  <a:srgbClr val="FD4FB4"/>
                </a:solidFill>
                <a:ea typeface="Microsoft Sans Serif" panose="020B0604020202020204" pitchFamily="34" charset="0"/>
                <a:cs typeface="Microsoft Sans Serif" panose="020B0604020202020204" pitchFamily="34" charset="0"/>
              </a:rPr>
              <a:t>бизнис</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47525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086600" y="3761199"/>
            <a:ext cx="9601200" cy="4524315"/>
          </a:xfrm>
          <a:prstGeom prst="rect">
            <a:avLst/>
          </a:prstGeom>
        </p:spPr>
        <p:txBody>
          <a:bodyPr wrap="square">
            <a:spAutoFit/>
          </a:bodyPr>
          <a:lstStyle/>
          <a:p>
            <a:pPr marL="346075"/>
            <a:r>
              <a:rPr lang="mk-MK" sz="2400" b="1" dirty="0">
                <a:solidFill>
                  <a:srgbClr val="7030A0"/>
                </a:solidFill>
              </a:rPr>
              <a:t>3.1 Подготовка на локацијата</a:t>
            </a:r>
            <a:r>
              <a:rPr lang="mk-MK" sz="2400" b="1" dirty="0" smtClean="0">
                <a:solidFill>
                  <a:srgbClr val="7030A0"/>
                </a:solidFill>
              </a:rPr>
              <a:t>.</a:t>
            </a:r>
          </a:p>
          <a:p>
            <a:pPr marL="346075"/>
            <a:r>
              <a:rPr lang="ru-RU" dirty="0"/>
              <a:t>Ако </a:t>
            </a:r>
            <a:r>
              <a:rPr lang="ru-RU" dirty="0" smtClean="0"/>
              <a:t>сè се одвива </a:t>
            </a:r>
            <a:r>
              <a:rPr lang="ru-RU" dirty="0"/>
              <a:t>од дома, дефинитивно треба да направите некои промени или прилагодувања</a:t>
            </a:r>
            <a:r>
              <a:rPr lang="en-US" dirty="0" smtClean="0"/>
              <a:t>.</a:t>
            </a:r>
            <a:r>
              <a:rPr lang="en-US" b="1" dirty="0" smtClean="0"/>
              <a:t> </a:t>
            </a:r>
            <a:endParaRPr lang="en-US" b="1" dirty="0"/>
          </a:p>
          <a:p>
            <a:pPr marL="346075"/>
            <a:r>
              <a:rPr lang="ru-RU" sz="2400" b="1" dirty="0">
                <a:solidFill>
                  <a:srgbClr val="7030A0"/>
                </a:solidFill>
              </a:rPr>
              <a:t>3.2 Поставување на цената за вашиот производ/услуга</a:t>
            </a:r>
            <a:r>
              <a:rPr lang="en-US" sz="2400" b="1" dirty="0" smtClean="0">
                <a:solidFill>
                  <a:srgbClr val="7030A0"/>
                </a:solidFill>
              </a:rPr>
              <a:t>. </a:t>
            </a:r>
            <a:endParaRPr lang="en-US" sz="2400" b="1" dirty="0">
              <a:solidFill>
                <a:srgbClr val="7030A0"/>
              </a:solidFill>
            </a:endParaRPr>
          </a:p>
          <a:p>
            <a:pPr marL="346075" algn="just"/>
            <a:r>
              <a:rPr lang="ru-RU" dirty="0"/>
              <a:t>Ако цените ви се превисоки, вашите клиенти ќе бараат поевтини </a:t>
            </a:r>
            <a:r>
              <a:rPr lang="ru-RU" dirty="0" smtClean="0"/>
              <a:t>извори </a:t>
            </a:r>
            <a:r>
              <a:rPr lang="ru-RU" dirty="0"/>
              <a:t>за производите и услугите што ги </a:t>
            </a:r>
            <a:r>
              <a:rPr lang="ru-RU" dirty="0" smtClean="0"/>
              <a:t>нудите </a:t>
            </a:r>
            <a:r>
              <a:rPr lang="ru-RU" dirty="0"/>
              <a:t>и наскоро ќе </a:t>
            </a:r>
            <a:r>
              <a:rPr lang="ru-RU" dirty="0" smtClean="0"/>
              <a:t>излезете од бизнисот поради недостаток на продажба. Ако ги поставите премногу ниски, дури и </a:t>
            </a:r>
            <a:r>
              <a:rPr lang="ru-RU" dirty="0"/>
              <a:t>ако сите сакаат </a:t>
            </a:r>
            <a:r>
              <a:rPr lang="ru-RU" dirty="0" smtClean="0"/>
              <a:t>зделка со вас, </a:t>
            </a:r>
            <a:r>
              <a:rPr lang="ru-RU" dirty="0"/>
              <a:t>вашите профитни маржи ќе бидат премногу мали за да го одржите </a:t>
            </a:r>
            <a:r>
              <a:rPr lang="ru-RU" dirty="0" smtClean="0"/>
              <a:t>развојот на вашиот бизнис. </a:t>
            </a:r>
            <a:r>
              <a:rPr lang="ru-RU" dirty="0"/>
              <a:t>Клучот е да се најде компромис помеѓу овие две крајности</a:t>
            </a:r>
            <a:r>
              <a:rPr lang="en-US" dirty="0" smtClean="0"/>
              <a:t>.</a:t>
            </a:r>
            <a:endParaRPr lang="en-US" dirty="0"/>
          </a:p>
          <a:p>
            <a:pPr marL="346075"/>
            <a:r>
              <a:rPr lang="en-US" sz="2400" b="1" dirty="0">
                <a:solidFill>
                  <a:srgbClr val="7030A0"/>
                </a:solidFill>
              </a:rPr>
              <a:t>3.3 </a:t>
            </a:r>
            <a:r>
              <a:rPr lang="mk-MK" sz="2400" b="1" dirty="0">
                <a:solidFill>
                  <a:srgbClr val="7030A0"/>
                </a:solidFill>
              </a:rPr>
              <a:t>Наоѓање на вашите клиенти</a:t>
            </a:r>
            <a:r>
              <a:rPr lang="en-US" sz="2400" b="1" dirty="0" smtClean="0">
                <a:solidFill>
                  <a:srgbClr val="7030A0"/>
                </a:solidFill>
              </a:rPr>
              <a:t>.</a:t>
            </a:r>
            <a:r>
              <a:rPr lang="en-US" sz="1600" b="1" dirty="0" smtClean="0">
                <a:solidFill>
                  <a:srgbClr val="7030A0"/>
                </a:solidFill>
              </a:rPr>
              <a:t> </a:t>
            </a:r>
            <a:r>
              <a:rPr lang="ru-RU" dirty="0"/>
              <a:t>Клиентите се централниот елемент на секој бизнис. Како изгледа вашиот идеален </a:t>
            </a:r>
            <a:r>
              <a:rPr lang="ru-RU" dirty="0" smtClean="0"/>
              <a:t>клиент</a:t>
            </a:r>
            <a:r>
              <a:rPr lang="en-US" dirty="0" smtClean="0"/>
              <a:t>?</a:t>
            </a:r>
            <a:endParaRPr lang="en-US" dirty="0"/>
          </a:p>
          <a:p>
            <a:pPr marL="346075"/>
            <a:r>
              <a:rPr lang="ru-RU" dirty="0"/>
              <a:t>Еве неколку прашања што треба да ги поставите за да креирате профил</a:t>
            </a:r>
            <a:r>
              <a:rPr lang="ru-RU" dirty="0" smtClean="0"/>
              <a:t>.</a:t>
            </a:r>
          </a:p>
          <a:p>
            <a:pPr marL="631825" indent="-285750">
              <a:buFont typeface="Wingdings" panose="05000000000000000000" pitchFamily="2" charset="2"/>
              <a:buChar char="ü"/>
            </a:pPr>
            <a:r>
              <a:rPr lang="ru-RU" dirty="0" smtClean="0"/>
              <a:t>Дали </a:t>
            </a:r>
            <a:r>
              <a:rPr lang="ru-RU" dirty="0"/>
              <a:t>вашите најдобри клиенти се поединци или бизниси</a:t>
            </a:r>
            <a:r>
              <a:rPr lang="ru-RU" dirty="0" smtClean="0"/>
              <a:t>?</a:t>
            </a:r>
          </a:p>
          <a:p>
            <a:pPr marL="631825" indent="-285750">
              <a:buFont typeface="Wingdings" panose="05000000000000000000" pitchFamily="2" charset="2"/>
              <a:buChar char="ü"/>
            </a:pPr>
            <a:r>
              <a:rPr lang="ru-RU" dirty="0" smtClean="0"/>
              <a:t>Ако </a:t>
            </a:r>
            <a:r>
              <a:rPr lang="ru-RU" dirty="0"/>
              <a:t>се поединци, што сакаат, а што не им се </a:t>
            </a:r>
            <a:r>
              <a:rPr lang="ru-RU" dirty="0" smtClean="0"/>
              <a:t>допаѓа?</a:t>
            </a:r>
          </a:p>
          <a:p>
            <a:pPr marL="631825" indent="-285750">
              <a:buFont typeface="Wingdings" panose="05000000000000000000" pitchFamily="2" charset="2"/>
              <a:buChar char="ü"/>
            </a:pPr>
            <a:r>
              <a:rPr lang="ru-RU" dirty="0" smtClean="0"/>
              <a:t>Кои </a:t>
            </a:r>
            <a:r>
              <a:rPr lang="ru-RU" dirty="0"/>
              <a:t>се нивните потреби и проблеми?</a:t>
            </a:r>
            <a:endParaRPr lang="en-US" b="1" dirty="0">
              <a:solidFill>
                <a:srgbClr val="7030A0"/>
              </a:solidFill>
            </a:endParaRPr>
          </a:p>
        </p:txBody>
      </p:sp>
      <p:pic>
        <p:nvPicPr>
          <p:cNvPr id="14" name="Imagen 1">
            <a:extLst>
              <a:ext uri="{FF2B5EF4-FFF2-40B4-BE49-F238E27FC236}">
                <a16:creationId xmlns:a16="http://schemas.microsoft.com/office/drawing/2014/main" id="{2BC0C565-1E3D-7405-B91D-04D1B6B24FCC}"/>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46518"/>
          <a:stretch/>
        </p:blipFill>
        <p:spPr>
          <a:xfrm>
            <a:off x="1219199" y="3086100"/>
            <a:ext cx="4999067" cy="5257800"/>
          </a:xfrm>
          <a:prstGeom prst="rect">
            <a:avLst/>
          </a:prstGeom>
        </p:spPr>
      </p:pic>
      <p:sp>
        <p:nvSpPr>
          <p:cNvPr id="2" name="Rectangle 1"/>
          <p:cNvSpPr/>
          <p:nvPr/>
        </p:nvSpPr>
        <p:spPr>
          <a:xfrm>
            <a:off x="609600" y="1257300"/>
            <a:ext cx="14173200" cy="954107"/>
          </a:xfrm>
          <a:prstGeom prst="rect">
            <a:avLst/>
          </a:prstGeom>
        </p:spPr>
        <p:txBody>
          <a:bodyPr wrap="square">
            <a:spAutoFit/>
          </a:bodyPr>
          <a:lstStyle/>
          <a:p>
            <a:r>
              <a:rPr lang="ru-RU" sz="2800" b="1" dirty="0" smtClean="0">
                <a:solidFill>
                  <a:srgbClr val="FD4FB4"/>
                </a:solidFill>
              </a:rPr>
              <a:t>Секција</a:t>
            </a:r>
            <a:r>
              <a:rPr lang="ru-RU" sz="2800" b="1" dirty="0" smtClean="0">
                <a:solidFill>
                  <a:srgbClr val="FD4FB4"/>
                </a:solidFill>
              </a:rPr>
              <a:t> </a:t>
            </a:r>
            <a:r>
              <a:rPr lang="ru-RU" sz="2800" b="1" dirty="0">
                <a:solidFill>
                  <a:srgbClr val="FD4FB4"/>
                </a:solidFill>
              </a:rPr>
              <a:t>3: Што треба да знам пред да започнам </a:t>
            </a:r>
            <a:r>
              <a:rPr lang="ru-RU" sz="2800" b="1" dirty="0" smtClean="0">
                <a:solidFill>
                  <a:srgbClr val="FD4FB4"/>
                </a:solidFill>
              </a:rPr>
              <a:t>семеен </a:t>
            </a:r>
            <a:r>
              <a:rPr lang="ru-RU" sz="2800" b="1" dirty="0">
                <a:solidFill>
                  <a:srgbClr val="FD4FB4"/>
                </a:solidFill>
              </a:rPr>
              <a:t>бизнис: Планирање на </a:t>
            </a:r>
            <a:r>
              <a:rPr lang="ru-RU" sz="2800" b="1" dirty="0" smtClean="0">
                <a:solidFill>
                  <a:srgbClr val="FD4FB4"/>
                </a:solidFill>
              </a:rPr>
              <a:t>мојот бизнис</a:t>
            </a:r>
            <a:endParaRPr lang="en-US" sz="2800" b="1" dirty="0">
              <a:solidFill>
                <a:srgbClr val="FD4FB4"/>
              </a:solidFill>
            </a:endParaRPr>
          </a:p>
        </p:txBody>
      </p:sp>
      <p:sp>
        <p:nvSpPr>
          <p:cNvPr id="4" name="Rectangle 3"/>
          <p:cNvSpPr/>
          <p:nvPr/>
        </p:nvSpPr>
        <p:spPr>
          <a:xfrm>
            <a:off x="838200" y="2019300"/>
            <a:ext cx="4876800" cy="1754326"/>
          </a:xfrm>
          <a:prstGeom prst="rect">
            <a:avLst/>
          </a:prstGeom>
        </p:spPr>
        <p:txBody>
          <a:bodyPr wrap="square">
            <a:spAutoFit/>
          </a:bodyPr>
          <a:lstStyle/>
          <a:p>
            <a:pPr lvl="0" algn="ctr"/>
            <a:r>
              <a:rPr lang="ru-RU" sz="3600" b="1" dirty="0">
                <a:solidFill>
                  <a:srgbClr val="7030A0"/>
                </a:solidFill>
              </a:rPr>
              <a:t>Плановите не се важни,но планирањето е сè.</a:t>
            </a:r>
            <a:endParaRPr lang="en-US" sz="3600" b="1" dirty="0">
              <a:solidFill>
                <a:srgbClr val="7030A0"/>
              </a:solidFill>
            </a:endParaRPr>
          </a:p>
        </p:txBody>
      </p:sp>
      <p:sp>
        <p:nvSpPr>
          <p:cNvPr id="5" name="Cloud Callout 4"/>
          <p:cNvSpPr/>
          <p:nvPr/>
        </p:nvSpPr>
        <p:spPr>
          <a:xfrm>
            <a:off x="7086600" y="1943100"/>
            <a:ext cx="2133600" cy="1447800"/>
          </a:xfrm>
          <a:prstGeom prst="cloudCallout">
            <a:avLst>
              <a:gd name="adj1" fmla="val 108575"/>
              <a:gd name="adj2" fmla="val -811"/>
            </a:avLst>
          </a:prstGeom>
          <a:solidFill>
            <a:schemeClr val="bg1"/>
          </a:solidFill>
          <a:ln w="508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a:off x="7772400" y="1790700"/>
            <a:ext cx="808235" cy="1569660"/>
          </a:xfrm>
          <a:prstGeom prst="rect">
            <a:avLst/>
          </a:prstGeom>
        </p:spPr>
        <p:txBody>
          <a:bodyPr wrap="none">
            <a:spAutoFit/>
          </a:bodyPr>
          <a:lstStyle/>
          <a:p>
            <a:r>
              <a:rPr lang="en-US" sz="9600" b="1" dirty="0">
                <a:solidFill>
                  <a:srgbClr val="7030A0"/>
                </a:solidFill>
              </a:rPr>
              <a:t>3</a:t>
            </a:r>
            <a:endParaRPr lang="en-US" sz="9600" dirty="0"/>
          </a:p>
        </p:txBody>
      </p:sp>
      <p:sp>
        <p:nvSpPr>
          <p:cNvPr id="9" name="Rectangle 8"/>
          <p:cNvSpPr/>
          <p:nvPr/>
        </p:nvSpPr>
        <p:spPr>
          <a:xfrm>
            <a:off x="10515600" y="2324100"/>
            <a:ext cx="4953000" cy="1200329"/>
          </a:xfrm>
          <a:prstGeom prst="rect">
            <a:avLst/>
          </a:prstGeom>
        </p:spPr>
        <p:txBody>
          <a:bodyPr wrap="square">
            <a:spAutoFit/>
          </a:bodyPr>
          <a:lstStyle/>
          <a:p>
            <a:r>
              <a:rPr lang="ru-RU" sz="2400" b="1" dirty="0">
                <a:solidFill>
                  <a:srgbClr val="7030A0"/>
                </a:solidFill>
              </a:rPr>
              <a:t>најважните работи што треба да ги земете предвид кога започнувате </a:t>
            </a:r>
            <a:r>
              <a:rPr lang="ru-RU" sz="2400" b="1" dirty="0" smtClean="0">
                <a:solidFill>
                  <a:srgbClr val="7030A0"/>
                </a:solidFill>
              </a:rPr>
              <a:t>семеен </a:t>
            </a:r>
            <a:r>
              <a:rPr lang="ru-RU" sz="2400" b="1" dirty="0">
                <a:solidFill>
                  <a:srgbClr val="7030A0"/>
                </a:solidFill>
              </a:rPr>
              <a:t>бизнис !!!</a:t>
            </a:r>
            <a:endParaRPr lang="en-US" sz="2400" b="1" dirty="0">
              <a:solidFill>
                <a:srgbClr val="7030A0"/>
              </a:solidFill>
            </a:endParaRPr>
          </a:p>
        </p:txBody>
      </p:sp>
      <p:sp>
        <p:nvSpPr>
          <p:cNvPr id="10" name="CuadroTexto 3">
            <a:extLst>
              <a:ext uri="{FF2B5EF4-FFF2-40B4-BE49-F238E27FC236}">
                <a16:creationId xmlns:a16="http://schemas.microsoft.com/office/drawing/2014/main" id="{CFED815D-C4D8-BE58-1B7D-19147DA9B42C}"/>
              </a:ext>
            </a:extLst>
          </p:cNvPr>
          <p:cNvSpPr txBox="1"/>
          <p:nvPr/>
        </p:nvSpPr>
        <p:spPr>
          <a:xfrm>
            <a:off x="609600" y="495300"/>
            <a:ext cx="13643812" cy="707886"/>
          </a:xfrm>
          <a:prstGeom prst="rect">
            <a:avLst/>
          </a:prstGeom>
          <a:noFill/>
        </p:spPr>
        <p:txBody>
          <a:bodyPr wrap="square" rtlCol="0">
            <a:spAutoFit/>
          </a:bodyPr>
          <a:lstStyle/>
          <a:p>
            <a:r>
              <a:rPr lang="mk-MK" sz="4000" b="1" dirty="0" smtClean="0">
                <a:solidFill>
                  <a:srgbClr val="FD4FB4"/>
                </a:solidFill>
                <a:ea typeface="Microsoft Sans Serif" panose="020B0604020202020204" pitchFamily="34" charset="0"/>
                <a:cs typeface="Microsoft Sans Serif" panose="020B0604020202020204" pitchFamily="34" charset="0"/>
              </a:rPr>
              <a:t>Единица</a:t>
            </a:r>
            <a:r>
              <a:rPr lang="ru-RU" sz="4000" b="1" dirty="0" smtClean="0">
                <a:solidFill>
                  <a:srgbClr val="FD4FB4"/>
                </a:solidFill>
                <a:ea typeface="Microsoft Sans Serif" panose="020B0604020202020204" pitchFamily="34" charset="0"/>
                <a:cs typeface="Microsoft Sans Serif" panose="020B0604020202020204" pitchFamily="34" charset="0"/>
              </a:rPr>
              <a:t> </a:t>
            </a:r>
            <a:r>
              <a:rPr lang="ru-RU" sz="4000" b="1" dirty="0">
                <a:solidFill>
                  <a:srgbClr val="FD4FB4"/>
                </a:solidFill>
                <a:ea typeface="Microsoft Sans Serif" panose="020B0604020202020204" pitchFamily="34" charset="0"/>
                <a:cs typeface="Microsoft Sans Serif" panose="020B0604020202020204" pitchFamily="34" charset="0"/>
              </a:rPr>
              <a:t>1: На почетокот на </a:t>
            </a:r>
            <a:r>
              <a:rPr lang="ru-RU" sz="4000" b="1" dirty="0" smtClean="0">
                <a:solidFill>
                  <a:srgbClr val="FD4FB4"/>
                </a:solidFill>
                <a:ea typeface="Microsoft Sans Serif" panose="020B0604020202020204" pitchFamily="34" charset="0"/>
                <a:cs typeface="Microsoft Sans Serif" panose="020B0604020202020204" pitchFamily="34" charset="0"/>
              </a:rPr>
              <a:t>семеен </a:t>
            </a:r>
            <a:r>
              <a:rPr lang="ru-RU" sz="4000" b="1" dirty="0">
                <a:solidFill>
                  <a:srgbClr val="FD4FB4"/>
                </a:solidFill>
                <a:ea typeface="Microsoft Sans Serif" panose="020B0604020202020204" pitchFamily="34" charset="0"/>
                <a:cs typeface="Microsoft Sans Serif" panose="020B0604020202020204" pitchFamily="34" charset="0"/>
              </a:rPr>
              <a:t>бизнис</a:t>
            </a:r>
            <a:endParaRPr lang="es-ES" sz="4000" b="1" dirty="0">
              <a:solidFill>
                <a:srgbClr val="FD4FB4"/>
              </a:solidFill>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14504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3200400" y="4311253"/>
            <a:ext cx="54864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Font typeface="Wingdings" pitchFamily="2" charset="2"/>
              <a:buChar char="ü"/>
            </a:pPr>
            <a:r>
              <a:rPr lang="ru-RU" sz="2000" b="1" dirty="0">
                <a:solidFill>
                  <a:srgbClr val="7030A0"/>
                </a:solidFill>
                <a:cs typeface="Calibri" pitchFamily="34" charset="0"/>
              </a:rPr>
              <a:t>Каков вид на производ или услуга ќе продавам</a:t>
            </a:r>
            <a:r>
              <a:rPr lang="ru-RU" sz="2000" b="1" dirty="0" smtClean="0">
                <a:solidFill>
                  <a:srgbClr val="7030A0"/>
                </a:solidFill>
                <a:cs typeface="Calibri" pitchFamily="34" charset="0"/>
              </a:rPr>
              <a:t>?</a:t>
            </a:r>
          </a:p>
          <a:p>
            <a:pPr lvl="0" algn="just" eaLnBrk="0" fontAlgn="base" hangingPunct="0">
              <a:spcBef>
                <a:spcPct val="0"/>
              </a:spcBef>
              <a:spcAft>
                <a:spcPct val="0"/>
              </a:spcAft>
              <a:buFont typeface="Wingdings" pitchFamily="2" charset="2"/>
              <a:buChar char="ü"/>
            </a:pPr>
            <a:r>
              <a:rPr lang="ru-RU" sz="2000" b="1" dirty="0" smtClean="0">
                <a:solidFill>
                  <a:srgbClr val="7030A0"/>
                </a:solidFill>
                <a:cs typeface="Calibri" pitchFamily="34" charset="0"/>
              </a:rPr>
              <a:t>Со </a:t>
            </a:r>
            <a:r>
              <a:rPr lang="ru-RU" sz="2000" b="1" dirty="0">
                <a:solidFill>
                  <a:srgbClr val="7030A0"/>
                </a:solidFill>
                <a:cs typeface="Calibri" pitchFamily="34" charset="0"/>
              </a:rPr>
              <a:t>каква конкуренција ќе се соочам</a:t>
            </a:r>
            <a:r>
              <a:rPr lang="ru-RU" sz="2000" b="1" dirty="0" smtClean="0">
                <a:solidFill>
                  <a:srgbClr val="7030A0"/>
                </a:solidFill>
                <a:cs typeface="Calibri" pitchFamily="34" charset="0"/>
              </a:rPr>
              <a:t>?</a:t>
            </a:r>
          </a:p>
          <a:p>
            <a:pPr lvl="0" algn="just" eaLnBrk="0" fontAlgn="base" hangingPunct="0">
              <a:spcBef>
                <a:spcPct val="0"/>
              </a:spcBef>
              <a:spcAft>
                <a:spcPct val="0"/>
              </a:spcAft>
              <a:buFont typeface="Wingdings" pitchFamily="2" charset="2"/>
              <a:buChar char="ü"/>
            </a:pPr>
            <a:r>
              <a:rPr lang="ru-RU" sz="2000" b="1" dirty="0" smtClean="0">
                <a:solidFill>
                  <a:srgbClr val="7030A0"/>
                </a:solidFill>
                <a:cs typeface="Calibri" pitchFamily="34" charset="0"/>
              </a:rPr>
              <a:t>Може </a:t>
            </a:r>
            <a:r>
              <a:rPr lang="ru-RU" sz="2000" b="1" dirty="0">
                <a:solidFill>
                  <a:srgbClr val="7030A0"/>
                </a:solidFill>
                <a:cs typeface="Calibri" pitchFamily="34" charset="0"/>
              </a:rPr>
              <a:t>ли да генерирам побарувачка за мојот производ/услуга</a:t>
            </a:r>
            <a:r>
              <a:rPr lang="ru-RU" sz="2000" b="1" dirty="0" smtClean="0">
                <a:solidFill>
                  <a:srgbClr val="7030A0"/>
                </a:solidFill>
                <a:cs typeface="Calibri" pitchFamily="34" charset="0"/>
              </a:rPr>
              <a:t>?</a:t>
            </a:r>
          </a:p>
          <a:p>
            <a:pPr lvl="0" algn="just" eaLnBrk="0" fontAlgn="base" hangingPunct="0">
              <a:spcBef>
                <a:spcPct val="0"/>
              </a:spcBef>
              <a:spcAft>
                <a:spcPct val="0"/>
              </a:spcAft>
              <a:buFont typeface="Wingdings" pitchFamily="2" charset="2"/>
              <a:buChar char="ü"/>
            </a:pPr>
            <a:r>
              <a:rPr lang="ru-RU" sz="2000" b="1" dirty="0" smtClean="0">
                <a:solidFill>
                  <a:srgbClr val="7030A0"/>
                </a:solidFill>
                <a:cs typeface="Calibri" pitchFamily="34" charset="0"/>
              </a:rPr>
              <a:t>Како </a:t>
            </a:r>
            <a:r>
              <a:rPr lang="ru-RU" sz="2000" b="1" dirty="0">
                <a:solidFill>
                  <a:srgbClr val="7030A0"/>
                </a:solidFill>
                <a:cs typeface="Calibri" pitchFamily="34" charset="0"/>
              </a:rPr>
              <a:t>ќе дојдам до моите потенцијални клиенти? </a:t>
            </a:r>
            <a:endParaRPr lang="ru-RU" sz="2000" b="1" dirty="0" smtClean="0">
              <a:solidFill>
                <a:srgbClr val="7030A0"/>
              </a:solidFill>
              <a:cs typeface="Calibri" pitchFamily="34" charset="0"/>
            </a:endParaRPr>
          </a:p>
          <a:p>
            <a:pPr lvl="0" algn="just" eaLnBrk="0" fontAlgn="base" hangingPunct="0">
              <a:spcBef>
                <a:spcPct val="0"/>
              </a:spcBef>
              <a:spcAft>
                <a:spcPct val="0"/>
              </a:spcAft>
              <a:buFont typeface="Wingdings" pitchFamily="2" charset="2"/>
              <a:buChar char="ü"/>
            </a:pPr>
            <a:r>
              <a:rPr lang="ru-RU" sz="2000" b="1" dirty="0" smtClean="0">
                <a:solidFill>
                  <a:srgbClr val="7030A0"/>
                </a:solidFill>
                <a:cs typeface="Calibri" pitchFamily="34" charset="0"/>
              </a:rPr>
              <a:t>Дали </a:t>
            </a:r>
            <a:r>
              <a:rPr lang="ru-RU" sz="2000" b="1" dirty="0">
                <a:solidFill>
                  <a:srgbClr val="7030A0"/>
                </a:solidFill>
                <a:cs typeface="Calibri" pitchFamily="34" charset="0"/>
              </a:rPr>
              <a:t>ќе се рекламирам, ќе се потпирам на препораки, ќе отворам веб-страница/онлајн продавница</a:t>
            </a:r>
            <a:r>
              <a:rPr lang="ru-RU" sz="2000" b="1" dirty="0" smtClean="0">
                <a:solidFill>
                  <a:srgbClr val="7030A0"/>
                </a:solidFill>
                <a:cs typeface="Calibri" pitchFamily="34" charset="0"/>
              </a:rPr>
              <a:t>?</a:t>
            </a:r>
          </a:p>
          <a:p>
            <a:pPr lvl="0" algn="just" eaLnBrk="0" fontAlgn="base" hangingPunct="0">
              <a:spcBef>
                <a:spcPct val="0"/>
              </a:spcBef>
              <a:spcAft>
                <a:spcPct val="0"/>
              </a:spcAft>
              <a:buFont typeface="Wingdings" pitchFamily="2" charset="2"/>
              <a:buChar char="ü"/>
            </a:pPr>
            <a:r>
              <a:rPr lang="ru-RU" sz="2000" b="1" dirty="0" smtClean="0">
                <a:solidFill>
                  <a:srgbClr val="7030A0"/>
                </a:solidFill>
                <a:cs typeface="Calibri" pitchFamily="34" charset="0"/>
              </a:rPr>
              <a:t>Кои </a:t>
            </a:r>
            <a:r>
              <a:rPr lang="ru-RU" sz="2000" b="1" dirty="0">
                <a:solidFill>
                  <a:srgbClr val="7030A0"/>
                </a:solidFill>
                <a:cs typeface="Calibri" pitchFamily="34" charset="0"/>
              </a:rPr>
              <a:t>вештини и искуство ги носам во бизнисот?</a:t>
            </a:r>
            <a:endParaRPr lang="en-US" sz="2000" b="1" dirty="0">
              <a:solidFill>
                <a:srgbClr val="7030A0"/>
              </a:solidFill>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Wingdings" pitchFamily="2" charset="2"/>
              <a:buChar char="ü"/>
              <a:tabLst/>
            </a:pPr>
            <a:endParaRPr kumimoji="0" lang="en-US" sz="2000" b="1" i="0" u="none" strike="noStrike" cap="none" normalizeH="0" baseline="0" dirty="0">
              <a:ln>
                <a:noFill/>
              </a:ln>
              <a:solidFill>
                <a:srgbClr val="7030A0"/>
              </a:solidFill>
              <a:effectLst/>
              <a:cs typeface="Arial" pitchFamily="34" charset="0"/>
            </a:endParaRPr>
          </a:p>
        </p:txBody>
      </p:sp>
      <p:sp>
        <p:nvSpPr>
          <p:cNvPr id="3" name="Rectangle 2"/>
          <p:cNvSpPr/>
          <p:nvPr/>
        </p:nvSpPr>
        <p:spPr>
          <a:xfrm>
            <a:off x="3352800" y="1943100"/>
            <a:ext cx="6858000" cy="461665"/>
          </a:xfrm>
          <a:prstGeom prst="rect">
            <a:avLst/>
          </a:prstGeom>
        </p:spPr>
        <p:txBody>
          <a:bodyPr wrap="square">
            <a:spAutoFit/>
          </a:bodyPr>
          <a:lstStyle/>
          <a:p>
            <a:pPr lvl="0"/>
            <a:r>
              <a:rPr lang="ru-RU" sz="2400" b="1" dirty="0">
                <a:solidFill>
                  <a:srgbClr val="AC7BDC"/>
                </a:solidFill>
              </a:rPr>
              <a:t>Плановите не се важни, но планирањето е сè.</a:t>
            </a:r>
            <a:endParaRPr lang="en-US" sz="2400" b="1" dirty="0">
              <a:solidFill>
                <a:srgbClr val="AC7BDC"/>
              </a:solidFill>
            </a:endParaRPr>
          </a:p>
        </p:txBody>
      </p:sp>
      <p:sp>
        <p:nvSpPr>
          <p:cNvPr id="4" name="Rectangle 3"/>
          <p:cNvSpPr/>
          <p:nvPr/>
        </p:nvSpPr>
        <p:spPr>
          <a:xfrm>
            <a:off x="9753600" y="4686300"/>
            <a:ext cx="5486400" cy="2554545"/>
          </a:xfrm>
          <a:prstGeom prst="rect">
            <a:avLst/>
          </a:prstGeom>
        </p:spPr>
        <p:txBody>
          <a:bodyPr wrap="square">
            <a:spAutoFit/>
          </a:bodyPr>
          <a:lstStyle/>
          <a:p>
            <a:pPr lvl="0" algn="just" eaLnBrk="0" fontAlgn="base" hangingPunct="0">
              <a:spcBef>
                <a:spcPct val="0"/>
              </a:spcBef>
              <a:spcAft>
                <a:spcPct val="0"/>
              </a:spcAft>
              <a:buFont typeface="Wingdings" pitchFamily="2" charset="2"/>
              <a:buChar char="ü"/>
            </a:pPr>
            <a:r>
              <a:rPr lang="ru-RU" sz="2000" b="1" dirty="0">
                <a:solidFill>
                  <a:srgbClr val="7030A0"/>
                </a:solidFill>
                <a:cs typeface="Calibri" pitchFamily="34" charset="0"/>
              </a:rPr>
              <a:t>Колку пари ми требаат за да започнам </a:t>
            </a:r>
            <a:r>
              <a:rPr lang="ru-RU" sz="2000" b="1" dirty="0" smtClean="0">
                <a:solidFill>
                  <a:srgbClr val="7030A0"/>
                </a:solidFill>
                <a:cs typeface="Calibri" pitchFamily="34" charset="0"/>
              </a:rPr>
              <a:t>семеен </a:t>
            </a:r>
            <a:r>
              <a:rPr lang="ru-RU" sz="2000" b="1" dirty="0">
                <a:solidFill>
                  <a:srgbClr val="7030A0"/>
                </a:solidFill>
                <a:cs typeface="Calibri" pitchFamily="34" charset="0"/>
              </a:rPr>
              <a:t>бизнис</a:t>
            </a:r>
            <a:r>
              <a:rPr lang="ru-RU" sz="2000" b="1" dirty="0" smtClean="0">
                <a:solidFill>
                  <a:srgbClr val="7030A0"/>
                </a:solidFill>
                <a:cs typeface="Calibri" pitchFamily="34" charset="0"/>
              </a:rPr>
              <a:t>?</a:t>
            </a:r>
          </a:p>
          <a:p>
            <a:pPr lvl="0" algn="just" eaLnBrk="0" fontAlgn="base" hangingPunct="0">
              <a:spcBef>
                <a:spcPct val="0"/>
              </a:spcBef>
              <a:spcAft>
                <a:spcPct val="0"/>
              </a:spcAft>
              <a:buFont typeface="Wingdings" pitchFamily="2" charset="2"/>
              <a:buChar char="ü"/>
            </a:pPr>
            <a:r>
              <a:rPr lang="ru-RU" sz="2000" b="1" dirty="0" smtClean="0">
                <a:solidFill>
                  <a:srgbClr val="7030A0"/>
                </a:solidFill>
                <a:cs typeface="Calibri" pitchFamily="34" charset="0"/>
              </a:rPr>
              <a:t>Колку </a:t>
            </a:r>
            <a:r>
              <a:rPr lang="ru-RU" sz="2000" b="1" dirty="0">
                <a:solidFill>
                  <a:srgbClr val="7030A0"/>
                </a:solidFill>
                <a:cs typeface="Calibri" pitchFamily="34" charset="0"/>
              </a:rPr>
              <a:t>пари претпоставувам </a:t>
            </a:r>
            <a:r>
              <a:rPr lang="ru-RU" sz="2000" b="1" dirty="0" smtClean="0">
                <a:solidFill>
                  <a:srgbClr val="7030A0"/>
                </a:solidFill>
                <a:cs typeface="Calibri" pitchFamily="34" charset="0"/>
              </a:rPr>
              <a:t>ќе </a:t>
            </a:r>
            <a:r>
              <a:rPr lang="ru-RU" sz="2000" b="1" dirty="0">
                <a:solidFill>
                  <a:srgbClr val="7030A0"/>
                </a:solidFill>
                <a:cs typeface="Calibri" pitchFamily="34" charset="0"/>
              </a:rPr>
              <a:t>добијам од мојот неделен/месечен/годишен бизнис</a:t>
            </a:r>
            <a:r>
              <a:rPr lang="ru-RU" sz="2000" b="1" dirty="0" smtClean="0">
                <a:solidFill>
                  <a:srgbClr val="7030A0"/>
                </a:solidFill>
                <a:cs typeface="Calibri" pitchFamily="34" charset="0"/>
              </a:rPr>
              <a:t>?</a:t>
            </a:r>
          </a:p>
          <a:p>
            <a:pPr lvl="0" algn="just" eaLnBrk="0" fontAlgn="base" hangingPunct="0">
              <a:spcBef>
                <a:spcPct val="0"/>
              </a:spcBef>
              <a:spcAft>
                <a:spcPct val="0"/>
              </a:spcAft>
              <a:buFont typeface="Wingdings" pitchFamily="2" charset="2"/>
              <a:buChar char="ü"/>
            </a:pPr>
            <a:r>
              <a:rPr lang="ru-RU" sz="2000" b="1" dirty="0" smtClean="0">
                <a:solidFill>
                  <a:srgbClr val="7030A0"/>
                </a:solidFill>
                <a:cs typeface="Calibri" pitchFamily="34" charset="0"/>
              </a:rPr>
              <a:t>Колку </a:t>
            </a:r>
            <a:r>
              <a:rPr lang="ru-RU" sz="2000" b="1" dirty="0">
                <a:solidFill>
                  <a:srgbClr val="7030A0"/>
                </a:solidFill>
                <a:cs typeface="Calibri" pitchFamily="34" charset="0"/>
              </a:rPr>
              <a:t>вработени ми требаат? </a:t>
            </a:r>
            <a:r>
              <a:rPr lang="ru-RU" sz="2000" b="1" dirty="0" smtClean="0">
                <a:solidFill>
                  <a:srgbClr val="7030A0"/>
                </a:solidFill>
                <a:cs typeface="Calibri" pitchFamily="34" charset="0"/>
              </a:rPr>
              <a:t>Кој </a:t>
            </a:r>
            <a:r>
              <a:rPr lang="ru-RU" sz="2000" b="1" dirty="0">
                <a:solidFill>
                  <a:srgbClr val="7030A0"/>
                </a:solidFill>
                <a:cs typeface="Calibri" pitchFamily="34" charset="0"/>
              </a:rPr>
              <a:t>ќе биде нивниот профил</a:t>
            </a:r>
            <a:r>
              <a:rPr lang="ru-RU" sz="2000" b="1" dirty="0" smtClean="0">
                <a:solidFill>
                  <a:srgbClr val="7030A0"/>
                </a:solidFill>
                <a:cs typeface="Calibri" pitchFamily="34" charset="0"/>
              </a:rPr>
              <a:t>?</a:t>
            </a:r>
          </a:p>
          <a:p>
            <a:pPr lvl="0" algn="just" eaLnBrk="0" fontAlgn="base" hangingPunct="0">
              <a:spcBef>
                <a:spcPct val="0"/>
              </a:spcBef>
              <a:spcAft>
                <a:spcPct val="0"/>
              </a:spcAft>
              <a:buFont typeface="Wingdings" pitchFamily="2" charset="2"/>
              <a:buChar char="ü"/>
            </a:pPr>
            <a:r>
              <a:rPr lang="ru-RU" sz="2000" b="1" dirty="0" smtClean="0">
                <a:solidFill>
                  <a:srgbClr val="7030A0"/>
                </a:solidFill>
                <a:cs typeface="Calibri" pitchFamily="34" charset="0"/>
              </a:rPr>
              <a:t>Во </a:t>
            </a:r>
            <a:r>
              <a:rPr lang="ru-RU" sz="2000" b="1" dirty="0">
                <a:solidFill>
                  <a:srgbClr val="7030A0"/>
                </a:solidFill>
                <a:cs typeface="Calibri" pitchFamily="34" charset="0"/>
              </a:rPr>
              <a:t>кој дел од куќата ќе го водам мојот бизнис?</a:t>
            </a:r>
            <a:endParaRPr lang="en-US" sz="2000" b="1" dirty="0">
              <a:solidFill>
                <a:srgbClr val="7030A0"/>
              </a:solidFill>
              <a:cs typeface="Arial" pitchFamily="34" charset="0"/>
            </a:endParaRPr>
          </a:p>
        </p:txBody>
      </p:sp>
      <p:sp>
        <p:nvSpPr>
          <p:cNvPr id="5" name="Rectangle 4"/>
          <p:cNvSpPr/>
          <p:nvPr/>
        </p:nvSpPr>
        <p:spPr>
          <a:xfrm>
            <a:off x="457200" y="1257300"/>
            <a:ext cx="14401800" cy="954107"/>
          </a:xfrm>
          <a:prstGeom prst="rect">
            <a:avLst/>
          </a:prstGeom>
        </p:spPr>
        <p:txBody>
          <a:bodyPr wrap="square">
            <a:spAutoFit/>
          </a:bodyPr>
          <a:lstStyle/>
          <a:p>
            <a:r>
              <a:rPr lang="ru-RU" sz="2800" b="1" dirty="0" smtClean="0">
                <a:solidFill>
                  <a:srgbClr val="FD4FB4"/>
                </a:solidFill>
              </a:rPr>
              <a:t>Секција</a:t>
            </a:r>
            <a:r>
              <a:rPr lang="ru-RU" sz="2800" b="1" dirty="0" smtClean="0">
                <a:solidFill>
                  <a:srgbClr val="FD4FB4"/>
                </a:solidFill>
              </a:rPr>
              <a:t> </a:t>
            </a:r>
            <a:r>
              <a:rPr lang="ru-RU" sz="2800" b="1" dirty="0">
                <a:solidFill>
                  <a:srgbClr val="FD4FB4"/>
                </a:solidFill>
              </a:rPr>
              <a:t>3: Што треба да знам пред да започнам </a:t>
            </a:r>
            <a:r>
              <a:rPr lang="ru-RU" sz="2800" b="1" dirty="0" smtClean="0">
                <a:solidFill>
                  <a:srgbClr val="FD4FB4"/>
                </a:solidFill>
              </a:rPr>
              <a:t>семеен </a:t>
            </a:r>
            <a:r>
              <a:rPr lang="ru-RU" sz="2800" b="1" dirty="0">
                <a:solidFill>
                  <a:srgbClr val="FD4FB4"/>
                </a:solidFill>
              </a:rPr>
              <a:t>бизнис: Планирање на мојот бизнис</a:t>
            </a:r>
            <a:endParaRPr lang="en-US" sz="2800" b="1" dirty="0">
              <a:solidFill>
                <a:srgbClr val="FD4FB4"/>
              </a:solidFill>
            </a:endParaRPr>
          </a:p>
        </p:txBody>
      </p:sp>
      <p:sp>
        <p:nvSpPr>
          <p:cNvPr id="6" name="CuadroTexto 3">
            <a:extLst>
              <a:ext uri="{FF2B5EF4-FFF2-40B4-BE49-F238E27FC236}">
                <a16:creationId xmlns:a16="http://schemas.microsoft.com/office/drawing/2014/main" id="{CFED815D-C4D8-BE58-1B7D-19147DA9B42C}"/>
              </a:ext>
            </a:extLst>
          </p:cNvPr>
          <p:cNvSpPr txBox="1"/>
          <p:nvPr/>
        </p:nvSpPr>
        <p:spPr>
          <a:xfrm>
            <a:off x="457200" y="495300"/>
            <a:ext cx="13643812" cy="707886"/>
          </a:xfrm>
          <a:prstGeom prst="rect">
            <a:avLst/>
          </a:prstGeom>
          <a:noFill/>
        </p:spPr>
        <p:txBody>
          <a:bodyPr wrap="square" rtlCol="0">
            <a:spAutoFit/>
          </a:bodyPr>
          <a:lstStyle/>
          <a:p>
            <a:r>
              <a:rPr lang="ru-RU" sz="4000" b="1" dirty="0" smtClean="0">
                <a:solidFill>
                  <a:srgbClr val="FD4FB4"/>
                </a:solidFill>
                <a:ea typeface="Microsoft Sans Serif" panose="020B0604020202020204" pitchFamily="34" charset="0"/>
                <a:cs typeface="Microsoft Sans Serif" panose="020B0604020202020204" pitchFamily="34" charset="0"/>
              </a:rPr>
              <a:t>Единица</a:t>
            </a:r>
            <a:r>
              <a:rPr lang="ru-RU" sz="4000" b="1" dirty="0" smtClean="0">
                <a:solidFill>
                  <a:srgbClr val="FD4FB4"/>
                </a:solidFill>
                <a:ea typeface="Microsoft Sans Serif" panose="020B0604020202020204" pitchFamily="34" charset="0"/>
                <a:cs typeface="Microsoft Sans Serif" panose="020B0604020202020204" pitchFamily="34" charset="0"/>
              </a:rPr>
              <a:t> </a:t>
            </a:r>
            <a:r>
              <a:rPr lang="ru-RU" sz="4000" b="1" dirty="0">
                <a:solidFill>
                  <a:srgbClr val="FD4FB4"/>
                </a:solidFill>
                <a:ea typeface="Microsoft Sans Serif" panose="020B0604020202020204" pitchFamily="34" charset="0"/>
                <a:cs typeface="Microsoft Sans Serif" panose="020B0604020202020204" pitchFamily="34" charset="0"/>
              </a:rPr>
              <a:t>1: На почетокот на </a:t>
            </a:r>
            <a:r>
              <a:rPr lang="ru-RU" sz="4000" b="1" dirty="0" smtClean="0">
                <a:solidFill>
                  <a:srgbClr val="FD4FB4"/>
                </a:solidFill>
                <a:ea typeface="Microsoft Sans Serif" panose="020B0604020202020204" pitchFamily="34" charset="0"/>
                <a:cs typeface="Microsoft Sans Serif" panose="020B0604020202020204" pitchFamily="34" charset="0"/>
              </a:rPr>
              <a:t>семеен </a:t>
            </a:r>
            <a:r>
              <a:rPr lang="ru-RU" sz="4000" b="1" dirty="0">
                <a:solidFill>
                  <a:srgbClr val="FD4FB4"/>
                </a:solidFill>
                <a:ea typeface="Microsoft Sans Serif" panose="020B0604020202020204" pitchFamily="34" charset="0"/>
                <a:cs typeface="Microsoft Sans Serif" panose="020B0604020202020204" pitchFamily="34" charset="0"/>
              </a:rPr>
              <a:t>бизнис</a:t>
            </a:r>
            <a:endParaRPr lang="es-ES" sz="4000" b="1" dirty="0">
              <a:solidFill>
                <a:srgbClr val="FD4FB4"/>
              </a:solidFill>
              <a:ea typeface="Microsoft Sans Serif" panose="020B0604020202020204" pitchFamily="34" charset="0"/>
              <a:cs typeface="Microsoft Sans Serif" panose="020B0604020202020204" pitchFamily="34" charset="0"/>
            </a:endParaRPr>
          </a:p>
        </p:txBody>
      </p:sp>
      <p:pic>
        <p:nvPicPr>
          <p:cNvPr id="7" name="Imagen 5">
            <a:extLst>
              <a:ext uri="{FF2B5EF4-FFF2-40B4-BE49-F238E27FC236}">
                <a16:creationId xmlns:a16="http://schemas.microsoft.com/office/drawing/2014/main" id="{C2ED8FB9-FAB8-B3A9-1B1E-00A9C9FB3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600" y="1866900"/>
            <a:ext cx="3323064" cy="1676400"/>
          </a:xfrm>
          <a:prstGeom prst="rect">
            <a:avLst/>
          </a:prstGeom>
        </p:spPr>
      </p:pic>
      <p:pic>
        <p:nvPicPr>
          <p:cNvPr id="8" name="object 5">
            <a:extLst>
              <a:ext uri="{FF2B5EF4-FFF2-40B4-BE49-F238E27FC236}">
                <a16:creationId xmlns:a16="http://schemas.microsoft.com/office/drawing/2014/main" id="{E062DE47-918A-693F-B87E-1921EB05C7E1}"/>
              </a:ext>
            </a:extLst>
          </p:cNvPr>
          <p:cNvPicPr/>
          <p:nvPr/>
        </p:nvPicPr>
        <p:blipFill>
          <a:blip r:embed="rId3" cstate="print"/>
          <a:stretch>
            <a:fillRect/>
          </a:stretch>
        </p:blipFill>
        <p:spPr>
          <a:xfrm>
            <a:off x="2667000" y="1943100"/>
            <a:ext cx="581024" cy="581024"/>
          </a:xfrm>
          <a:prstGeom prst="rect">
            <a:avLst/>
          </a:prstGeom>
        </p:spPr>
      </p:pic>
      <p:sp>
        <p:nvSpPr>
          <p:cNvPr id="9" name="Rectangle 8"/>
          <p:cNvSpPr/>
          <p:nvPr/>
        </p:nvSpPr>
        <p:spPr>
          <a:xfrm>
            <a:off x="3276600" y="2400300"/>
            <a:ext cx="7467600" cy="1569660"/>
          </a:xfrm>
          <a:prstGeom prst="rect">
            <a:avLst/>
          </a:prstGeom>
        </p:spPr>
        <p:txBody>
          <a:bodyPr wrap="square">
            <a:spAutoFit/>
          </a:bodyPr>
          <a:lstStyle/>
          <a:p>
            <a:r>
              <a:rPr lang="ru-RU" sz="2400" b="1" dirty="0">
                <a:ea typeface="Times New Roman" pitchFamily="18" charset="0"/>
                <a:cs typeface="Calibri" pitchFamily="34" charset="0"/>
              </a:rPr>
              <a:t>Пред да започнете со вашиот бизнис или да го напишете вашиот бизнис план, ќе биде исклучително корисно да одговорите на следниве прашања за да добиете јасна слика за вашите идни активности:</a:t>
            </a:r>
            <a:endParaRPr lang="en-GB" sz="2400" b="1" dirty="0"/>
          </a:p>
        </p:txBody>
      </p:sp>
    </p:spTree>
    <p:extLst>
      <p:ext uri="{BB962C8B-B14F-4D97-AF65-F5344CB8AC3E}">
        <p14:creationId xmlns:p14="http://schemas.microsoft.com/office/powerpoint/2010/main" val="255879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15">
            <a:extLst>
              <a:ext uri="{FF2B5EF4-FFF2-40B4-BE49-F238E27FC236}">
                <a16:creationId xmlns:a16="http://schemas.microsoft.com/office/drawing/2014/main" id="{E42D7F93-F08B-64FD-14F1-8F551D6633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2733" y="5437551"/>
            <a:ext cx="5825067" cy="3276600"/>
          </a:xfrm>
          <a:prstGeom prst="rect">
            <a:avLst/>
          </a:prstGeom>
        </p:spPr>
      </p:pic>
      <p:sp>
        <p:nvSpPr>
          <p:cNvPr id="3" name="TextBox 8">
            <a:extLst>
              <a:ext uri="{FF2B5EF4-FFF2-40B4-BE49-F238E27FC236}">
                <a16:creationId xmlns:a16="http://schemas.microsoft.com/office/drawing/2014/main" id="{B457E1F9-B71E-20E0-77A5-08EF52153978}"/>
              </a:ext>
            </a:extLst>
          </p:cNvPr>
          <p:cNvSpPr txBox="1"/>
          <p:nvPr/>
        </p:nvSpPr>
        <p:spPr>
          <a:xfrm>
            <a:off x="228600" y="266700"/>
            <a:ext cx="15544800" cy="584775"/>
          </a:xfrm>
          <a:prstGeom prst="rect">
            <a:avLst/>
          </a:prstGeom>
          <a:noFill/>
        </p:spPr>
        <p:txBody>
          <a:bodyPr wrap="square" lIns="108000" rIns="108000" rtlCol="0">
            <a:spAutoFit/>
          </a:bodyPr>
          <a:lstStyle/>
          <a:p>
            <a:r>
              <a:rPr lang="ru-RU" altLang="ko-KR" sz="3200" b="1" dirty="0" smtClean="0">
                <a:solidFill>
                  <a:srgbClr val="FD4FB4"/>
                </a:solidFill>
                <a:ea typeface="Microsoft Sans Serif" panose="020B0604020202020204" pitchFamily="34" charset="0"/>
                <a:cs typeface="Microsoft Sans Serif" panose="020B0604020202020204" pitchFamily="34" charset="0"/>
              </a:rPr>
              <a:t>Единица</a:t>
            </a:r>
            <a:r>
              <a:rPr lang="ru-RU" altLang="ko-KR" sz="3200" b="1" dirty="0" smtClean="0">
                <a:solidFill>
                  <a:srgbClr val="FD4FB4"/>
                </a:solidFill>
                <a:ea typeface="Microsoft Sans Serif" panose="020B0604020202020204" pitchFamily="34" charset="0"/>
                <a:cs typeface="Microsoft Sans Serif" panose="020B0604020202020204" pitchFamily="34" charset="0"/>
              </a:rPr>
              <a:t> </a:t>
            </a:r>
            <a:r>
              <a:rPr lang="ru-RU" altLang="ko-KR" sz="3200" b="1" dirty="0">
                <a:solidFill>
                  <a:srgbClr val="FD4FB4"/>
                </a:solidFill>
                <a:ea typeface="Microsoft Sans Serif" panose="020B0604020202020204" pitchFamily="34" charset="0"/>
                <a:cs typeface="Microsoft Sans Serif" panose="020B0604020202020204" pitchFamily="34" charset="0"/>
              </a:rPr>
              <a:t>2: Совети за успешен </a:t>
            </a:r>
            <a:r>
              <a:rPr lang="ru-RU" altLang="ko-KR" sz="3200" b="1" dirty="0" smtClean="0">
                <a:solidFill>
                  <a:srgbClr val="FD4FB4"/>
                </a:solidFill>
                <a:ea typeface="Microsoft Sans Serif" panose="020B0604020202020204" pitchFamily="34" charset="0"/>
                <a:cs typeface="Microsoft Sans Serif" panose="020B0604020202020204" pitchFamily="34" charset="0"/>
              </a:rPr>
              <a:t>семеен бизнис</a:t>
            </a:r>
            <a:r>
              <a:rPr lang="ru-RU" altLang="ko-KR" sz="3200" b="1" dirty="0">
                <a:solidFill>
                  <a:srgbClr val="FD4FB4"/>
                </a:solidFill>
                <a:ea typeface="Microsoft Sans Serif" panose="020B0604020202020204" pitchFamily="34" charset="0"/>
                <a:cs typeface="Microsoft Sans Serif" panose="020B0604020202020204" pitchFamily="34" charset="0"/>
              </a:rPr>
              <a:t>: „Прави го она што го сакаш“</a:t>
            </a:r>
            <a:endParaRPr lang="ko-KR" altLang="en-US" sz="3200" b="1" dirty="0">
              <a:solidFill>
                <a:srgbClr val="FD4FB4"/>
              </a:solidFill>
              <a:cs typeface="Microsoft Sans Serif" panose="020B0604020202020204" pitchFamily="34" charset="0"/>
            </a:endParaRPr>
          </a:p>
        </p:txBody>
      </p:sp>
      <p:sp>
        <p:nvSpPr>
          <p:cNvPr id="4" name="TextBox 7">
            <a:extLst>
              <a:ext uri="{FF2B5EF4-FFF2-40B4-BE49-F238E27FC236}">
                <a16:creationId xmlns:a16="http://schemas.microsoft.com/office/drawing/2014/main" id="{238801E5-F271-CED4-7560-4088DC248F5E}"/>
              </a:ext>
            </a:extLst>
          </p:cNvPr>
          <p:cNvSpPr txBox="1"/>
          <p:nvPr/>
        </p:nvSpPr>
        <p:spPr>
          <a:xfrm>
            <a:off x="1600200" y="5143500"/>
            <a:ext cx="9829800" cy="3046988"/>
          </a:xfrm>
          <a:prstGeom prst="rect">
            <a:avLst/>
          </a:prstGeom>
          <a:noFill/>
        </p:spPr>
        <p:txBody>
          <a:bodyPr wrap="square" rtlCol="0">
            <a:spAutoFit/>
          </a:bodyPr>
          <a:lstStyle/>
          <a:p>
            <a:r>
              <a:rPr lang="en-US" sz="2400" b="1" dirty="0">
                <a:solidFill>
                  <a:srgbClr val="AC7BDC"/>
                </a:solidFill>
              </a:rPr>
              <a:t>2.1 </a:t>
            </a:r>
            <a:r>
              <a:rPr lang="ru-RU" sz="2400" b="1" dirty="0">
                <a:solidFill>
                  <a:srgbClr val="AC7BDC"/>
                </a:solidFill>
              </a:rPr>
              <a:t>Вие сте тој што </a:t>
            </a:r>
            <a:r>
              <a:rPr lang="ru-RU" sz="2400" b="1" dirty="0" smtClean="0">
                <a:solidFill>
                  <a:srgbClr val="AC7BDC"/>
                </a:solidFill>
              </a:rPr>
              <a:t>одлучува</a:t>
            </a:r>
          </a:p>
          <a:p>
            <a:r>
              <a:rPr lang="ru-RU" sz="2400" dirty="0"/>
              <a:t>Вашиот </a:t>
            </a:r>
            <a:r>
              <a:rPr lang="ru-RU" sz="2400" dirty="0" smtClean="0"/>
              <a:t>семеен </a:t>
            </a:r>
            <a:r>
              <a:rPr lang="ru-RU" sz="2400" dirty="0"/>
              <a:t>бизнис не се разликува од кој било друг бизнис</a:t>
            </a:r>
            <a:r>
              <a:rPr lang="ru-RU" sz="2400" dirty="0" smtClean="0"/>
              <a:t>.</a:t>
            </a:r>
          </a:p>
          <a:p>
            <a:r>
              <a:rPr lang="ru-RU" sz="2400" b="1" dirty="0" smtClean="0"/>
              <a:t>Ова </a:t>
            </a:r>
            <a:r>
              <a:rPr lang="ru-RU" sz="2400" b="1" dirty="0"/>
              <a:t>значи дека вашиот бизнис не е</a:t>
            </a:r>
            <a:r>
              <a:rPr lang="en-US" sz="2400" b="1" dirty="0" smtClean="0"/>
              <a:t>:</a:t>
            </a:r>
            <a:endParaRPr lang="en-US" sz="2400" b="1" dirty="0"/>
          </a:p>
          <a:p>
            <a:pPr lvl="0">
              <a:buFont typeface="Wingdings" pitchFamily="2" charset="2"/>
              <a:buChar char="ü"/>
            </a:pPr>
            <a:r>
              <a:rPr lang="ru-RU" sz="2400" dirty="0"/>
              <a:t>Нешто што го правите само </a:t>
            </a:r>
            <a:r>
              <a:rPr lang="ru-RU" sz="2400" dirty="0" smtClean="0"/>
              <a:t>одвреме-навреме</a:t>
            </a:r>
          </a:p>
          <a:p>
            <a:pPr lvl="0">
              <a:buFont typeface="Wingdings" pitchFamily="2" charset="2"/>
              <a:buChar char="ü"/>
            </a:pPr>
            <a:r>
              <a:rPr lang="ru-RU" sz="2400" dirty="0" smtClean="0"/>
              <a:t>Шема </a:t>
            </a:r>
            <a:r>
              <a:rPr lang="ru-RU" sz="2400" dirty="0"/>
              <a:t>за брзо збогатување. Фокусирајте се на напорната работа за да создадете бизнис каде што можете да го правите она што го сакате, да им служите на вашите клиенти и да заработувате пари во исто време - долгорочно, а не преку ноќ.</a:t>
            </a:r>
            <a:endParaRPr lang="en-US" sz="2400" dirty="0"/>
          </a:p>
        </p:txBody>
      </p:sp>
      <p:sp>
        <p:nvSpPr>
          <p:cNvPr id="6145" name="Rectangle 1"/>
          <p:cNvSpPr>
            <a:spLocks noChangeArrowheads="1"/>
          </p:cNvSpPr>
          <p:nvPr/>
        </p:nvSpPr>
        <p:spPr bwMode="auto">
          <a:xfrm>
            <a:off x="1752600" y="2361750"/>
            <a:ext cx="9677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n-US" sz="2400"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r>
              <a:rPr lang="ru-RU" sz="2400" dirty="0">
                <a:latin typeface="Calibri" pitchFamily="34" charset="0"/>
                <a:ea typeface="Times New Roman" pitchFamily="18" charset="0"/>
                <a:cs typeface="Calibri" pitchFamily="34" charset="0"/>
              </a:rPr>
              <a:t>Сите сонуваме за </a:t>
            </a:r>
            <a:r>
              <a:rPr lang="ru-RU" sz="2400" dirty="0" smtClean="0">
                <a:latin typeface="Calibri" pitchFamily="34" charset="0"/>
                <a:ea typeface="Times New Roman" pitchFamily="18" charset="0"/>
                <a:cs typeface="Calibri" pitchFamily="34" charset="0"/>
              </a:rPr>
              <a:t>работа </a:t>
            </a:r>
            <a:r>
              <a:rPr lang="ru-RU" sz="2400" dirty="0">
                <a:latin typeface="Calibri" pitchFamily="34" charset="0"/>
                <a:ea typeface="Times New Roman" pitchFamily="18" charset="0"/>
                <a:cs typeface="Calibri" pitchFamily="34" charset="0"/>
              </a:rPr>
              <a:t>што би ја работеле само кога би имале можност да ја работиме. За жал, за многумина од нас, нашата моментална работа е нешто што го работиме затоа што треба да ги платиме сметките, а не затоа што сакаме. Што ако можеш да го правиш она што навистина го сакаш? Зарем тоа не би било одлично?</a:t>
            </a:r>
            <a:endParaRPr kumimoji="0" lang="en-US" sz="2400" b="0"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algn="just" fontAlgn="base">
              <a:spcBef>
                <a:spcPct val="0"/>
              </a:spcBef>
              <a:spcAft>
                <a:spcPct val="0"/>
              </a:spcAft>
            </a:pPr>
            <a:r>
              <a:rPr lang="en-US" sz="2400" dirty="0">
                <a:latin typeface="Calibri" pitchFamily="34" charset="0"/>
                <a:ea typeface="Times New Roman" pitchFamily="18" charset="0"/>
                <a:cs typeface="Calibri" pitchFamily="34" charset="0"/>
              </a:rPr>
              <a:t>	</a:t>
            </a:r>
            <a:r>
              <a:rPr lang="ru-RU" sz="2400" dirty="0">
                <a:latin typeface="Calibri" pitchFamily="34" charset="0"/>
                <a:ea typeface="Times New Roman" pitchFamily="18" charset="0"/>
                <a:cs typeface="Calibri" pitchFamily="34" charset="0"/>
              </a:rPr>
              <a:t>Тоа </a:t>
            </a:r>
            <a:r>
              <a:rPr lang="ru-RU" sz="2400" dirty="0" smtClean="0">
                <a:latin typeface="Calibri" pitchFamily="34" charset="0"/>
                <a:ea typeface="Times New Roman" pitchFamily="18" charset="0"/>
                <a:cs typeface="Calibri" pitchFamily="34" charset="0"/>
              </a:rPr>
              <a:t>е баш </a:t>
            </a:r>
            <a:r>
              <a:rPr lang="ru-RU" sz="2400" dirty="0">
                <a:latin typeface="Calibri" pitchFamily="34" charset="0"/>
                <a:ea typeface="Times New Roman" pitchFamily="18" charset="0"/>
                <a:cs typeface="Calibri" pitchFamily="34" charset="0"/>
              </a:rPr>
              <a:t>можноста што ја добивате со започнување сопствен бизнис. Само имајте </a:t>
            </a:r>
            <a:r>
              <a:rPr lang="ru-RU" sz="2400" b="1" dirty="0">
                <a:latin typeface="Calibri" pitchFamily="34" charset="0"/>
                <a:ea typeface="Times New Roman" pitchFamily="18" charset="0"/>
                <a:cs typeface="Calibri" pitchFamily="34" charset="0"/>
              </a:rPr>
              <a:t>сериозен деловен став!</a:t>
            </a:r>
            <a:endParaRPr kumimoji="0" lang="en-US" sz="2400" b="1" i="0" u="none" strike="noStrike" cap="none" normalizeH="0" baseline="0" dirty="0">
              <a:ln>
                <a:noFill/>
              </a:ln>
              <a:solidFill>
                <a:schemeClr val="tx1"/>
              </a:solidFill>
              <a:effectLst/>
              <a:latin typeface="Arial" pitchFamily="34" charset="0"/>
              <a:cs typeface="Arial" pitchFamily="34" charset="0"/>
            </a:endParaRPr>
          </a:p>
        </p:txBody>
      </p:sp>
      <p:sp>
        <p:nvSpPr>
          <p:cNvPr id="7" name="Rectangle 6"/>
          <p:cNvSpPr/>
          <p:nvPr/>
        </p:nvSpPr>
        <p:spPr>
          <a:xfrm>
            <a:off x="12801600" y="2835176"/>
            <a:ext cx="4038600" cy="1692771"/>
          </a:xfrm>
          <a:prstGeom prst="rect">
            <a:avLst/>
          </a:prstGeom>
          <a:noFill/>
          <a:ln w="25400">
            <a:solidFill>
              <a:srgbClr val="AC7BDC"/>
            </a:solidFill>
            <a:prstDash val="sysDash"/>
          </a:ln>
        </p:spPr>
        <p:txBody>
          <a:bodyPr wrap="square">
            <a:spAutoFit/>
          </a:bodyPr>
          <a:lstStyle/>
          <a:p>
            <a:pPr lvl="0" algn="just"/>
            <a:r>
              <a:rPr lang="ru-RU" sz="2000" b="1" dirty="0">
                <a:solidFill>
                  <a:srgbClr val="7030A0"/>
                </a:solidFill>
              </a:rPr>
              <a:t>Не заборавајте, вие го држите клучот. Од вас зависи да одлучите што е најважно за вашиот бизнис и потоа да </a:t>
            </a:r>
            <a:r>
              <a:rPr lang="ru-RU" sz="2000" b="1" dirty="0" smtClean="0">
                <a:solidFill>
                  <a:srgbClr val="7030A0"/>
                </a:solidFill>
              </a:rPr>
              <a:t>дејствувате според тоа.</a:t>
            </a:r>
            <a:r>
              <a:rPr lang="en-US" sz="2400" b="1" dirty="0">
                <a:solidFill>
                  <a:srgbClr val="7030A0"/>
                </a:solidFill>
              </a:rPr>
              <a:t>	</a:t>
            </a:r>
            <a:endParaRPr lang="en-US" altLang="ko-KR" sz="2400" b="1" dirty="0">
              <a:solidFill>
                <a:srgbClr val="7030A0"/>
              </a:solidFill>
              <a:ea typeface="Microsoft Sans Serif" panose="020B0604020202020204" pitchFamily="34" charset="0"/>
              <a:cs typeface="Microsoft Sans Serif" panose="020B0604020202020204" pitchFamily="34" charset="0"/>
            </a:endParaRPr>
          </a:p>
        </p:txBody>
      </p:sp>
      <p:sp>
        <p:nvSpPr>
          <p:cNvPr id="9" name="Rectangle 8"/>
          <p:cNvSpPr/>
          <p:nvPr/>
        </p:nvSpPr>
        <p:spPr>
          <a:xfrm>
            <a:off x="381000" y="1028700"/>
            <a:ext cx="6403997" cy="461665"/>
          </a:xfrm>
          <a:prstGeom prst="rect">
            <a:avLst/>
          </a:prstGeom>
        </p:spPr>
        <p:txBody>
          <a:bodyPr wrap="none">
            <a:spAutoFit/>
          </a:bodyPr>
          <a:lstStyle/>
          <a:p>
            <a:r>
              <a:rPr lang="ru-RU" altLang="ko-KR" sz="2400" b="1" dirty="0" smtClean="0">
                <a:solidFill>
                  <a:srgbClr val="FD4FB4"/>
                </a:solidFill>
                <a:ea typeface="Microsoft Sans Serif" panose="020B0604020202020204" pitchFamily="34" charset="0"/>
                <a:cs typeface="Microsoft Sans Serif" panose="020B0604020202020204" pitchFamily="34" charset="0"/>
              </a:rPr>
              <a:t>Секција</a:t>
            </a:r>
            <a:r>
              <a:rPr lang="ru-RU" altLang="ko-KR" sz="2400" b="1" dirty="0" smtClean="0">
                <a:solidFill>
                  <a:srgbClr val="FD4FB4"/>
                </a:solidFill>
                <a:ea typeface="Microsoft Sans Serif" panose="020B0604020202020204" pitchFamily="34" charset="0"/>
                <a:cs typeface="Microsoft Sans Serif" panose="020B0604020202020204" pitchFamily="34" charset="0"/>
              </a:rPr>
              <a:t> </a:t>
            </a:r>
            <a:r>
              <a:rPr lang="ru-RU" altLang="ko-KR" sz="2400" b="1" dirty="0">
                <a:solidFill>
                  <a:srgbClr val="FD4FB4"/>
                </a:solidFill>
                <a:ea typeface="Microsoft Sans Serif" panose="020B0604020202020204" pitchFamily="34" charset="0"/>
                <a:cs typeface="Microsoft Sans Serif" panose="020B0604020202020204" pitchFamily="34" charset="0"/>
              </a:rPr>
              <a:t>1: </a:t>
            </a:r>
            <a:r>
              <a:rPr lang="ru-RU" altLang="ko-KR" sz="2400" b="1" dirty="0" smtClean="0">
                <a:solidFill>
                  <a:srgbClr val="FD4FB4"/>
                </a:solidFill>
                <a:ea typeface="Microsoft Sans Serif" panose="020B0604020202020204" pitchFamily="34" charset="0"/>
                <a:cs typeface="Microsoft Sans Serif" panose="020B0604020202020204" pitchFamily="34" charset="0"/>
              </a:rPr>
              <a:t>Поседување </a:t>
            </a:r>
            <a:r>
              <a:rPr lang="ru-RU" altLang="ko-KR" sz="2400" b="1" dirty="0">
                <a:solidFill>
                  <a:srgbClr val="FD4FB4"/>
                </a:solidFill>
                <a:ea typeface="Microsoft Sans Serif" panose="020B0604020202020204" pitchFamily="34" charset="0"/>
                <a:cs typeface="Microsoft Sans Serif" panose="020B0604020202020204" pitchFamily="34" charset="0"/>
              </a:rPr>
              <a:t>сериозен деловен став</a:t>
            </a:r>
            <a:endParaRPr lang="en-US" sz="2400" b="1" dirty="0"/>
          </a:p>
        </p:txBody>
      </p:sp>
    </p:spTree>
    <p:extLst>
      <p:ext uri="{BB962C8B-B14F-4D97-AF65-F5344CB8AC3E}">
        <p14:creationId xmlns:p14="http://schemas.microsoft.com/office/powerpoint/2010/main" val="289316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1">
            <a:extLst>
              <a:ext uri="{FF2B5EF4-FFF2-40B4-BE49-F238E27FC236}">
                <a16:creationId xmlns:a16="http://schemas.microsoft.com/office/drawing/2014/main" id="{BE4FB0A3-4984-32C5-6BB7-33815D472E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092" y="1863299"/>
            <a:ext cx="5283201" cy="2971800"/>
          </a:xfrm>
          <a:prstGeom prst="rect">
            <a:avLst/>
          </a:prstGeom>
        </p:spPr>
      </p:pic>
      <p:sp>
        <p:nvSpPr>
          <p:cNvPr id="2" name="TextBox 8">
            <a:extLst>
              <a:ext uri="{FF2B5EF4-FFF2-40B4-BE49-F238E27FC236}">
                <a16:creationId xmlns:a16="http://schemas.microsoft.com/office/drawing/2014/main" id="{B457E1F9-B71E-20E0-77A5-08EF52153978}"/>
              </a:ext>
            </a:extLst>
          </p:cNvPr>
          <p:cNvSpPr txBox="1"/>
          <p:nvPr/>
        </p:nvSpPr>
        <p:spPr>
          <a:xfrm>
            <a:off x="0" y="266700"/>
            <a:ext cx="16535400" cy="646331"/>
          </a:xfrm>
          <a:prstGeom prst="rect">
            <a:avLst/>
          </a:prstGeom>
          <a:noFill/>
        </p:spPr>
        <p:txBody>
          <a:bodyPr wrap="square" lIns="108000" rIns="108000" rtlCol="0">
            <a:spAutoFit/>
          </a:bodyPr>
          <a:lstStyle/>
          <a:p>
            <a:r>
              <a:rPr lang="ru-RU" altLang="ko-KR" sz="3600" b="1" dirty="0" smtClean="0">
                <a:solidFill>
                  <a:srgbClr val="FD4FB4"/>
                </a:solidFill>
                <a:ea typeface="Microsoft Sans Serif" panose="020B0604020202020204" pitchFamily="34" charset="0"/>
                <a:cs typeface="Microsoft Sans Serif" panose="020B0604020202020204" pitchFamily="34" charset="0"/>
              </a:rPr>
              <a:t>Единица</a:t>
            </a:r>
            <a:r>
              <a:rPr lang="ru-RU" altLang="ko-KR" sz="3600" b="1" dirty="0" smtClean="0">
                <a:solidFill>
                  <a:srgbClr val="FD4FB4"/>
                </a:solidFill>
                <a:ea typeface="Microsoft Sans Serif" panose="020B0604020202020204" pitchFamily="34" charset="0"/>
                <a:cs typeface="Microsoft Sans Serif" panose="020B0604020202020204" pitchFamily="34" charset="0"/>
              </a:rPr>
              <a:t> </a:t>
            </a:r>
            <a:r>
              <a:rPr lang="ru-RU" altLang="ko-KR" sz="3600" b="1" dirty="0">
                <a:solidFill>
                  <a:srgbClr val="FD4FB4"/>
                </a:solidFill>
                <a:ea typeface="Microsoft Sans Serif" panose="020B0604020202020204" pitchFamily="34" charset="0"/>
                <a:cs typeface="Microsoft Sans Serif" panose="020B0604020202020204" pitchFamily="34" charset="0"/>
              </a:rPr>
              <a:t>2: Совети за успешен </a:t>
            </a:r>
            <a:r>
              <a:rPr lang="ru-RU" altLang="ko-KR" sz="3600" b="1" dirty="0" smtClean="0">
                <a:solidFill>
                  <a:srgbClr val="FD4FB4"/>
                </a:solidFill>
                <a:ea typeface="Microsoft Sans Serif" panose="020B0604020202020204" pitchFamily="34" charset="0"/>
                <a:cs typeface="Microsoft Sans Serif" panose="020B0604020202020204" pitchFamily="34" charset="0"/>
              </a:rPr>
              <a:t>семеен </a:t>
            </a:r>
            <a:r>
              <a:rPr lang="ru-RU" altLang="ko-KR" sz="3600" b="1" dirty="0">
                <a:solidFill>
                  <a:srgbClr val="FD4FB4"/>
                </a:solidFill>
                <a:ea typeface="Microsoft Sans Serif" panose="020B0604020202020204" pitchFamily="34" charset="0"/>
                <a:cs typeface="Microsoft Sans Serif" panose="020B0604020202020204" pitchFamily="34" charset="0"/>
              </a:rPr>
              <a:t>бизнис: „Прави го она што го сакаш“</a:t>
            </a:r>
            <a:endParaRPr lang="ko-KR" altLang="en-US" sz="3600" b="1" dirty="0">
              <a:solidFill>
                <a:srgbClr val="FD4FB4"/>
              </a:solidFill>
              <a:cs typeface="Microsoft Sans Serif" panose="020B0604020202020204" pitchFamily="34" charset="0"/>
            </a:endParaRPr>
          </a:p>
        </p:txBody>
      </p:sp>
      <p:sp>
        <p:nvSpPr>
          <p:cNvPr id="31745" name="Rectangle 1"/>
          <p:cNvSpPr>
            <a:spLocks noChangeArrowheads="1"/>
          </p:cNvSpPr>
          <p:nvPr/>
        </p:nvSpPr>
        <p:spPr bwMode="auto">
          <a:xfrm rot="21183392">
            <a:off x="8286152" y="2391922"/>
            <a:ext cx="493200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57175" algn="just" fontAlgn="base">
              <a:spcBef>
                <a:spcPct val="0"/>
              </a:spcBef>
              <a:spcAft>
                <a:spcPct val="0"/>
              </a:spcAft>
            </a:pPr>
            <a:r>
              <a:rPr lang="mk-MK" sz="2400" b="1" dirty="0">
                <a:solidFill>
                  <a:srgbClr val="7030A0"/>
                </a:solidFill>
                <a:latin typeface="Calibri" pitchFamily="34" charset="0"/>
                <a:ea typeface="Times New Roman" pitchFamily="18" charset="0"/>
                <a:cs typeface="Calibri" pitchFamily="34" charset="0"/>
              </a:rPr>
              <a:t>Еве </a:t>
            </a:r>
            <a:r>
              <a:rPr lang="mk-MK" sz="2400" b="1" dirty="0" smtClean="0">
                <a:solidFill>
                  <a:srgbClr val="7030A0"/>
                </a:solidFill>
                <a:latin typeface="Calibri" pitchFamily="34" charset="0"/>
                <a:ea typeface="Times New Roman" pitchFamily="18" charset="0"/>
                <a:cs typeface="Calibri" pitchFamily="34" charset="0"/>
              </a:rPr>
              <a:t>неколку интересни совети</a:t>
            </a:r>
            <a:r>
              <a:rPr lang="mk-MK" sz="2400" b="1" dirty="0">
                <a:solidFill>
                  <a:srgbClr val="7030A0"/>
                </a:solidFill>
                <a:latin typeface="Calibri" pitchFamily="34" charset="0"/>
                <a:ea typeface="Times New Roman" pitchFamily="18" charset="0"/>
                <a:cs typeface="Calibri" pitchFamily="34" charset="0"/>
              </a:rPr>
              <a:t>:</a:t>
            </a:r>
            <a:endParaRPr kumimoji="0" lang="en-US" sz="2400" b="1" i="0" u="none" strike="noStrike" cap="none" normalizeH="0" baseline="0" dirty="0">
              <a:ln>
                <a:noFill/>
              </a:ln>
              <a:solidFill>
                <a:srgbClr val="7030A0"/>
              </a:solidFill>
              <a:effectLst/>
              <a:latin typeface="Arial" pitchFamily="34" charset="0"/>
              <a:cs typeface="Arial" pitchFamily="34" charset="0"/>
            </a:endParaRPr>
          </a:p>
        </p:txBody>
      </p:sp>
      <p:sp>
        <p:nvSpPr>
          <p:cNvPr id="7" name="Rectangle 1"/>
          <p:cNvSpPr>
            <a:spLocks noChangeArrowheads="1"/>
          </p:cNvSpPr>
          <p:nvPr/>
        </p:nvSpPr>
        <p:spPr bwMode="auto">
          <a:xfrm>
            <a:off x="4800600" y="3698677"/>
            <a:ext cx="124968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a:ln>
                  <a:noFill/>
                </a:ln>
                <a:solidFill>
                  <a:srgbClr val="7030A0"/>
                </a:solidFill>
                <a:effectLst/>
                <a:ea typeface="Times New Roman" pitchFamily="18" charset="0"/>
                <a:cs typeface="Calibri" pitchFamily="34" charset="0"/>
              </a:rPr>
              <a:t>2.1.1  </a:t>
            </a:r>
            <a:r>
              <a:rPr kumimoji="0" lang="mk-MK" sz="2000" b="1" i="0" u="none" strike="noStrike" cap="none" normalizeH="0" baseline="0" dirty="0" smtClean="0">
                <a:ln>
                  <a:noFill/>
                </a:ln>
                <a:solidFill>
                  <a:srgbClr val="7030A0"/>
                </a:solidFill>
                <a:effectLst/>
                <a:ea typeface="Times New Roman" pitchFamily="18" charset="0"/>
                <a:cs typeface="Calibri" pitchFamily="34" charset="0"/>
              </a:rPr>
              <a:t>Бидете организирани</a:t>
            </a:r>
            <a:endParaRPr kumimoji="0" lang="en-US" sz="2000" b="0" i="0" u="none" strike="noStrike" cap="none" normalizeH="0" baseline="0" dirty="0">
              <a:ln>
                <a:noFill/>
              </a:ln>
              <a:solidFill>
                <a:srgbClr val="7030A0"/>
              </a:solidFill>
              <a:effectLst/>
              <a:cs typeface="Arial" pitchFamily="34" charset="0"/>
            </a:endParaRPr>
          </a:p>
          <a:p>
            <a:pPr lvl="0" algn="just" eaLnBrk="0" fontAlgn="base" hangingPunct="0">
              <a:spcBef>
                <a:spcPct val="0"/>
              </a:spcBef>
              <a:spcAft>
                <a:spcPct val="0"/>
              </a:spcAft>
            </a:pPr>
            <a:r>
              <a:rPr lang="ru-RU" sz="2000" b="1" dirty="0" smtClean="0">
                <a:solidFill>
                  <a:srgbClr val="FD4FB4"/>
                </a:solidFill>
                <a:latin typeface="Calibri" pitchFamily="34" charset="0"/>
                <a:cs typeface="Calibri" pitchFamily="34" charset="0"/>
              </a:rPr>
              <a:t>Држење </a:t>
            </a:r>
            <a:r>
              <a:rPr lang="ru-RU" sz="2000" b="1" dirty="0">
                <a:solidFill>
                  <a:srgbClr val="FD4FB4"/>
                </a:solidFill>
                <a:latin typeface="Calibri" pitchFamily="34" charset="0"/>
                <a:cs typeface="Calibri" pitchFamily="34" charset="0"/>
              </a:rPr>
              <a:t>на вашиот работен </a:t>
            </a:r>
            <a:r>
              <a:rPr lang="ru-RU" sz="2000" b="1" dirty="0" smtClean="0">
                <a:solidFill>
                  <a:srgbClr val="FD4FB4"/>
                </a:solidFill>
                <a:latin typeface="Calibri" pitchFamily="34" charset="0"/>
                <a:cs typeface="Calibri" pitchFamily="34" charset="0"/>
              </a:rPr>
              <a:t>и приватен </a:t>
            </a:r>
            <a:r>
              <a:rPr lang="ru-RU" sz="2000" b="1" dirty="0">
                <a:solidFill>
                  <a:srgbClr val="FD4FB4"/>
                </a:solidFill>
                <a:latin typeface="Calibri" pitchFamily="34" charset="0"/>
                <a:cs typeface="Calibri" pitchFamily="34" charset="0"/>
              </a:rPr>
              <a:t>живот </a:t>
            </a:r>
            <a:r>
              <a:rPr lang="ru-RU" sz="2000" b="1" dirty="0" smtClean="0">
                <a:solidFill>
                  <a:srgbClr val="FD4FB4"/>
                </a:solidFill>
                <a:latin typeface="Calibri" pitchFamily="34" charset="0"/>
                <a:cs typeface="Calibri" pitchFamily="34" charset="0"/>
              </a:rPr>
              <a:t>одвоени </a:t>
            </a:r>
            <a:r>
              <a:rPr kumimoji="0" lang="en-GB" sz="2000" b="1" i="0" u="none" strike="noStrike" cap="none" normalizeH="0" baseline="0" dirty="0" smtClean="0">
                <a:ln>
                  <a:noFill/>
                </a:ln>
                <a:solidFill>
                  <a:schemeClr val="tx1"/>
                </a:solidFill>
                <a:effectLst/>
                <a:latin typeface="Calibri" pitchFamily="34" charset="0"/>
                <a:cs typeface="Calibri" pitchFamily="34" charset="0"/>
              </a:rPr>
              <a:t>- </a:t>
            </a:r>
            <a:r>
              <a:rPr lang="ru-RU" sz="2000" b="1" dirty="0">
                <a:latin typeface="Calibri" pitchFamily="34" charset="0"/>
                <a:cs typeface="Calibri" pitchFamily="34" charset="0"/>
              </a:rPr>
              <a:t>Мора да повлечете линија помеѓу </a:t>
            </a:r>
            <a:r>
              <a:rPr lang="ru-RU" sz="2000" b="1" dirty="0" smtClean="0">
                <a:latin typeface="Calibri" pitchFamily="34" charset="0"/>
                <a:cs typeface="Calibri" pitchFamily="34" charset="0"/>
              </a:rPr>
              <a:t>вашиот приватен живот </a:t>
            </a:r>
            <a:r>
              <a:rPr lang="ru-RU" sz="2000" b="1" dirty="0">
                <a:latin typeface="Calibri" pitchFamily="34" charset="0"/>
                <a:cs typeface="Calibri" pitchFamily="34" charset="0"/>
              </a:rPr>
              <a:t>и вашиот работен живот</a:t>
            </a:r>
            <a:r>
              <a:rPr lang="ru-RU" sz="2000" b="1" dirty="0" smtClean="0">
                <a:latin typeface="Calibri" pitchFamily="34" charset="0"/>
                <a:cs typeface="Calibri" pitchFamily="34" charset="0"/>
              </a:rPr>
              <a:t>.</a:t>
            </a:r>
          </a:p>
          <a:p>
            <a:pPr lvl="0" algn="just" eaLnBrk="0" fontAlgn="base" hangingPunct="0">
              <a:spcBef>
                <a:spcPct val="0"/>
              </a:spcBef>
              <a:spcAft>
                <a:spcPct val="0"/>
              </a:spcAft>
            </a:pPr>
            <a:r>
              <a:rPr lang="ru-RU" sz="2000" b="1" dirty="0">
                <a:latin typeface="Calibri" pitchFamily="34" charset="0"/>
                <a:cs typeface="Calibri" pitchFamily="34" charset="0"/>
              </a:rPr>
              <a:t>Не ја претворајте вашата спална соба во канцеларија </a:t>
            </a:r>
            <a:r>
              <a:rPr lang="ru-RU" sz="2000" dirty="0">
                <a:latin typeface="Calibri" pitchFamily="34" charset="0"/>
                <a:cs typeface="Calibri" pitchFamily="34" charset="0"/>
              </a:rPr>
              <a:t>Имаме еден збор за вас: </a:t>
            </a:r>
            <a:r>
              <a:rPr lang="ru-RU" sz="2000" dirty="0" smtClean="0">
                <a:latin typeface="Calibri" pitchFamily="34" charset="0"/>
                <a:cs typeface="Calibri" pitchFamily="34" charset="0"/>
              </a:rPr>
              <a:t>немојте! </a:t>
            </a:r>
            <a:r>
              <a:rPr lang="ru-RU" sz="2000" dirty="0">
                <a:latin typeface="Calibri" pitchFamily="34" charset="0"/>
                <a:cs typeface="Calibri" pitchFamily="34" charset="0"/>
              </a:rPr>
              <a:t>Вашата спална соба мора да биде засолниште од притисоците на работата и животот каде што се релаксирате</a:t>
            </a:r>
            <a:r>
              <a:rPr kumimoji="0" lang="en-GB" sz="2000" i="0" u="none" strike="noStrike" cap="none" normalizeH="0" baseline="0" dirty="0" smtClean="0">
                <a:ln>
                  <a:noFill/>
                </a:ln>
                <a:solidFill>
                  <a:schemeClr val="tx1"/>
                </a:solidFill>
                <a:effectLst/>
                <a:latin typeface="Calibri" pitchFamily="34" charset="0"/>
                <a:cs typeface="Calibri" pitchFamily="34" charset="0"/>
              </a:rPr>
              <a:t>.</a:t>
            </a:r>
            <a:endParaRPr kumimoji="0" lang="en-US" sz="2000" i="0" u="none" strike="noStrike" cap="none" normalizeH="0" baseline="0" dirty="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Tx/>
              <a:buChar char="•"/>
            </a:pPr>
            <a:r>
              <a:rPr lang="ru-RU" sz="2000" b="1" dirty="0">
                <a:latin typeface="Calibri" pitchFamily="34" charset="0"/>
                <a:ea typeface="Times New Roman" pitchFamily="18" charset="0"/>
                <a:cs typeface="Calibri" pitchFamily="34" charset="0"/>
              </a:rPr>
              <a:t>Користете посебна просторија </a:t>
            </a:r>
            <a:r>
              <a:rPr lang="ru-RU" sz="2000" dirty="0">
                <a:latin typeface="Calibri" pitchFamily="34" charset="0"/>
                <a:ea typeface="Times New Roman" pitchFamily="18" charset="0"/>
                <a:cs typeface="Calibri" pitchFamily="34" charset="0"/>
              </a:rPr>
              <a:t>Ако немате дополнителна просторија на располагање за вашата канцеларија, повторно </a:t>
            </a:r>
            <a:r>
              <a:rPr lang="ru-RU" sz="2000" dirty="0" smtClean="0">
                <a:latin typeface="Calibri" pitchFamily="34" charset="0"/>
                <a:ea typeface="Times New Roman" pitchFamily="18" charset="0"/>
                <a:cs typeface="Calibri" pitchFamily="34" charset="0"/>
              </a:rPr>
              <a:t>направете </a:t>
            </a:r>
            <a:r>
              <a:rPr lang="ru-RU" sz="2000" dirty="0">
                <a:latin typeface="Calibri" pitchFamily="34" charset="0"/>
                <a:ea typeface="Times New Roman" pitchFamily="18" charset="0"/>
                <a:cs typeface="Calibri" pitchFamily="34" charset="0"/>
              </a:rPr>
              <a:t>поголем простор користејќи панели за одвојување</a:t>
            </a:r>
            <a:r>
              <a:rPr lang="ru-RU" sz="2000" dirty="0" smtClean="0">
                <a:latin typeface="Calibri" pitchFamily="34" charset="0"/>
                <a:ea typeface="Times New Roman" pitchFamily="18" charset="0"/>
                <a:cs typeface="Calibri" pitchFamily="34" charset="0"/>
              </a:rPr>
              <a:t>.</a:t>
            </a:r>
          </a:p>
          <a:p>
            <a:pPr lvl="0" algn="just" eaLnBrk="0" fontAlgn="base" hangingPunct="0">
              <a:spcBef>
                <a:spcPct val="0"/>
              </a:spcBef>
              <a:spcAft>
                <a:spcPct val="0"/>
              </a:spcAft>
              <a:buFontTx/>
              <a:buChar char="•"/>
            </a:pPr>
            <a:r>
              <a:rPr lang="ru-RU" sz="2000" b="1" dirty="0" smtClean="0">
                <a:latin typeface="Calibri" pitchFamily="34" charset="0"/>
                <a:ea typeface="Times New Roman" pitchFamily="18" charset="0"/>
                <a:cs typeface="Calibri" pitchFamily="34" charset="0"/>
              </a:rPr>
              <a:t>Користете </a:t>
            </a:r>
            <a:r>
              <a:rPr lang="ru-RU" sz="2000" b="1" dirty="0">
                <a:latin typeface="Calibri" pitchFamily="34" charset="0"/>
                <a:ea typeface="Times New Roman" pitchFamily="18" charset="0"/>
                <a:cs typeface="Calibri" pitchFamily="34" charset="0"/>
              </a:rPr>
              <a:t>посебен влез... </a:t>
            </a:r>
            <a:r>
              <a:rPr lang="ru-RU" sz="2000" dirty="0">
                <a:latin typeface="Calibri" pitchFamily="34" charset="0"/>
                <a:ea typeface="Times New Roman" pitchFamily="18" charset="0"/>
                <a:cs typeface="Calibri" pitchFamily="34" charset="0"/>
              </a:rPr>
              <a:t>ако е можно Посебен влез помага да го задржите вашиот </a:t>
            </a:r>
            <a:r>
              <a:rPr lang="ru-RU" sz="2000" dirty="0" smtClean="0">
                <a:latin typeface="Calibri" pitchFamily="34" charset="0"/>
                <a:ea typeface="Times New Roman" pitchFamily="18" charset="0"/>
                <a:cs typeface="Calibri" pitchFamily="34" charset="0"/>
              </a:rPr>
              <a:t>деловен живот </a:t>
            </a:r>
            <a:r>
              <a:rPr lang="ru-RU" sz="2000" dirty="0">
                <a:latin typeface="Calibri" pitchFamily="34" charset="0"/>
                <a:ea typeface="Times New Roman" pitchFamily="18" charset="0"/>
                <a:cs typeface="Calibri" pitchFamily="34" charset="0"/>
              </a:rPr>
              <a:t>одделен од </a:t>
            </a:r>
            <a:r>
              <a:rPr lang="ru-RU" sz="2000" dirty="0" smtClean="0">
                <a:latin typeface="Calibri" pitchFamily="34" charset="0"/>
                <a:ea typeface="Times New Roman" pitchFamily="18" charset="0"/>
                <a:cs typeface="Calibri" pitchFamily="34" charset="0"/>
              </a:rPr>
              <a:t>вашиот приватен живот.</a:t>
            </a:r>
          </a:p>
          <a:p>
            <a:pPr lvl="0" algn="just" eaLnBrk="0" fontAlgn="base" hangingPunct="0">
              <a:spcBef>
                <a:spcPct val="0"/>
              </a:spcBef>
              <a:spcAft>
                <a:spcPct val="0"/>
              </a:spcAft>
              <a:buFontTx/>
              <a:buChar char="•"/>
            </a:pPr>
            <a:r>
              <a:rPr lang="ru-RU" sz="2000" b="1" dirty="0" smtClean="0">
                <a:latin typeface="Calibri" pitchFamily="34" charset="0"/>
                <a:ea typeface="Times New Roman" pitchFamily="18" charset="0"/>
                <a:cs typeface="Calibri" pitchFamily="34" charset="0"/>
              </a:rPr>
              <a:t>Направете </a:t>
            </a:r>
            <a:r>
              <a:rPr lang="ru-RU" sz="2000" b="1" dirty="0">
                <a:latin typeface="Calibri" pitchFamily="34" charset="0"/>
                <a:ea typeface="Times New Roman" pitchFamily="18" charset="0"/>
                <a:cs typeface="Calibri" pitchFamily="34" charset="0"/>
              </a:rPr>
              <a:t>распоред за работа </a:t>
            </a:r>
            <a:r>
              <a:rPr lang="ru-RU" sz="2000" dirty="0">
                <a:latin typeface="Calibri" pitchFamily="34" charset="0"/>
                <a:ea typeface="Times New Roman" pitchFamily="18" charset="0"/>
                <a:cs typeface="Calibri" pitchFamily="34" charset="0"/>
              </a:rPr>
              <a:t>Кога имате сопствен бизнис, можете да работите кога сакате. Можеби ќе ви биде полесно (и попродуктивно) да воспоставите редовен распоред за работа</a:t>
            </a:r>
            <a:r>
              <a:rPr lang="ru-RU" sz="2000" dirty="0" smtClean="0">
                <a:latin typeface="Calibri" pitchFamily="34" charset="0"/>
                <a:ea typeface="Times New Roman" pitchFamily="18" charset="0"/>
                <a:cs typeface="Calibri" pitchFamily="34" charset="0"/>
              </a:rPr>
              <a:t>.</a:t>
            </a:r>
          </a:p>
          <a:p>
            <a:pPr lvl="0" algn="just" eaLnBrk="0" fontAlgn="base" hangingPunct="0">
              <a:spcBef>
                <a:spcPct val="0"/>
              </a:spcBef>
              <a:spcAft>
                <a:spcPct val="0"/>
              </a:spcAft>
              <a:buFontTx/>
              <a:buChar char="•"/>
            </a:pPr>
            <a:r>
              <a:rPr lang="ru-RU" sz="2000" b="1" dirty="0" smtClean="0">
                <a:latin typeface="Calibri" pitchFamily="34" charset="0"/>
                <a:ea typeface="Times New Roman" pitchFamily="18" charset="0"/>
                <a:cs typeface="Calibri" pitchFamily="34" charset="0"/>
              </a:rPr>
              <a:t>Побарајте </a:t>
            </a:r>
            <a:r>
              <a:rPr lang="ru-RU" sz="2000" b="1" dirty="0">
                <a:latin typeface="Calibri" pitchFamily="34" charset="0"/>
                <a:ea typeface="Times New Roman" pitchFamily="18" charset="0"/>
                <a:cs typeface="Calibri" pitchFamily="34" charset="0"/>
              </a:rPr>
              <a:t>помош! </a:t>
            </a:r>
            <a:r>
              <a:rPr lang="ru-RU" sz="2000" dirty="0">
                <a:latin typeface="Calibri" pitchFamily="34" charset="0"/>
                <a:ea typeface="Times New Roman" pitchFamily="18" charset="0"/>
                <a:cs typeface="Calibri" pitchFamily="34" charset="0"/>
              </a:rPr>
              <a:t>Главната работа што треба да ја имате на ум е дека имате алтернативи на располагање ако се чувствувате преоптоварени.</a:t>
            </a:r>
            <a:endParaRPr kumimoji="0" lang="en-US" sz="200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4876800" y="1181100"/>
            <a:ext cx="9144000" cy="830997"/>
          </a:xfrm>
          <a:prstGeom prst="rect">
            <a:avLst/>
          </a:prstGeom>
        </p:spPr>
        <p:txBody>
          <a:bodyPr>
            <a:spAutoFit/>
          </a:bodyPr>
          <a:lstStyle/>
          <a:p>
            <a:r>
              <a:rPr lang="ru-RU" altLang="ko-KR" sz="2400" b="1" dirty="0" smtClean="0">
                <a:solidFill>
                  <a:srgbClr val="FD4FB4"/>
                </a:solidFill>
                <a:ea typeface="Microsoft Sans Serif" panose="020B0604020202020204" pitchFamily="34" charset="0"/>
                <a:cs typeface="Microsoft Sans Serif" panose="020B0604020202020204" pitchFamily="34" charset="0"/>
              </a:rPr>
              <a:t>Секција</a:t>
            </a:r>
            <a:r>
              <a:rPr lang="ru-RU" altLang="ko-KR" sz="2400" b="1" dirty="0" smtClean="0">
                <a:solidFill>
                  <a:srgbClr val="FD4FB4"/>
                </a:solidFill>
                <a:ea typeface="Microsoft Sans Serif" panose="020B0604020202020204" pitchFamily="34" charset="0"/>
                <a:cs typeface="Microsoft Sans Serif" panose="020B0604020202020204" pitchFamily="34" charset="0"/>
              </a:rPr>
              <a:t> </a:t>
            </a:r>
            <a:r>
              <a:rPr lang="ru-RU" altLang="ko-KR" sz="2400" b="1" dirty="0">
                <a:solidFill>
                  <a:srgbClr val="FD4FB4"/>
                </a:solidFill>
                <a:ea typeface="Microsoft Sans Serif" panose="020B0604020202020204" pitchFamily="34" charset="0"/>
                <a:cs typeface="Microsoft Sans Serif" panose="020B0604020202020204" pitchFamily="34" charset="0"/>
              </a:rPr>
              <a:t>1: </a:t>
            </a:r>
            <a:r>
              <a:rPr lang="ru-RU" altLang="ko-KR" sz="2400" b="1" dirty="0" smtClean="0">
                <a:solidFill>
                  <a:srgbClr val="FD4FB4"/>
                </a:solidFill>
                <a:ea typeface="Microsoft Sans Serif" panose="020B0604020202020204" pitchFamily="34" charset="0"/>
                <a:cs typeface="Microsoft Sans Serif" panose="020B0604020202020204" pitchFamily="34" charset="0"/>
              </a:rPr>
              <a:t>Поседување </a:t>
            </a:r>
            <a:r>
              <a:rPr lang="ru-RU" altLang="ko-KR" sz="2400" b="1" dirty="0">
                <a:solidFill>
                  <a:srgbClr val="FD4FB4"/>
                </a:solidFill>
                <a:ea typeface="Microsoft Sans Serif" panose="020B0604020202020204" pitchFamily="34" charset="0"/>
                <a:cs typeface="Microsoft Sans Serif" panose="020B0604020202020204" pitchFamily="34" charset="0"/>
              </a:rPr>
              <a:t>сериозен деловен </a:t>
            </a:r>
            <a:r>
              <a:rPr lang="ru-RU" altLang="ko-KR" sz="2400" b="1" dirty="0" smtClean="0">
                <a:solidFill>
                  <a:srgbClr val="FD4FB4"/>
                </a:solidFill>
                <a:ea typeface="Microsoft Sans Serif" panose="020B0604020202020204" pitchFamily="34" charset="0"/>
                <a:cs typeface="Microsoft Sans Serif" panose="020B0604020202020204" pitchFamily="34" charset="0"/>
              </a:rPr>
              <a:t>став</a:t>
            </a:r>
          </a:p>
          <a:p>
            <a:r>
              <a:rPr lang="ru-RU" sz="2400" b="1" dirty="0">
                <a:solidFill>
                  <a:srgbClr val="AC7BDC"/>
                </a:solidFill>
              </a:rPr>
              <a:t>2.1 Вие сте тој што одлучува</a:t>
            </a:r>
            <a:endParaRPr lang="en-US" sz="2400" dirty="0">
              <a:solidFill>
                <a:srgbClr val="AC7BDC"/>
              </a:solidFill>
            </a:endParaRPr>
          </a:p>
        </p:txBody>
      </p:sp>
      <p:sp>
        <p:nvSpPr>
          <p:cNvPr id="12" name="Rectangle 11"/>
          <p:cNvSpPr/>
          <p:nvPr/>
        </p:nvSpPr>
        <p:spPr>
          <a:xfrm>
            <a:off x="1066800" y="5524500"/>
            <a:ext cx="3048000" cy="2308324"/>
          </a:xfrm>
          <a:prstGeom prst="rect">
            <a:avLst/>
          </a:prstGeom>
        </p:spPr>
        <p:txBody>
          <a:bodyPr wrap="square">
            <a:spAutoFit/>
          </a:bodyPr>
          <a:lstStyle/>
          <a:p>
            <a:pPr algn="ctr"/>
            <a:r>
              <a:rPr lang="ru-RU" b="1" dirty="0"/>
              <a:t>Рутините се добра работа</a:t>
            </a:r>
            <a:r>
              <a:rPr lang="ru-RU" b="1" dirty="0" smtClean="0"/>
              <a:t>!</a:t>
            </a:r>
          </a:p>
          <a:p>
            <a:pPr algn="ctr"/>
            <a:r>
              <a:rPr lang="ru-RU" b="1" dirty="0" smtClean="0"/>
              <a:t>За </a:t>
            </a:r>
            <a:r>
              <a:rPr lang="ru-RU" b="1" dirty="0"/>
              <a:t>да бидеме поефикасни,креирајте позитивни работни рутини</a:t>
            </a:r>
            <a:r>
              <a:rPr lang="ru-RU" b="1" dirty="0" smtClean="0"/>
              <a:t>!</a:t>
            </a:r>
          </a:p>
          <a:p>
            <a:pPr algn="ctr"/>
            <a:r>
              <a:rPr lang="ru-RU" dirty="0" smtClean="0"/>
              <a:t>Ефикасноста </a:t>
            </a:r>
            <a:r>
              <a:rPr lang="ru-RU" dirty="0"/>
              <a:t>го прави вашиот бизнис или системските процеси поефикасни.</a:t>
            </a:r>
            <a:endParaRPr lang="en-US" dirty="0"/>
          </a:p>
        </p:txBody>
      </p:sp>
      <p:pic>
        <p:nvPicPr>
          <p:cNvPr id="4" name="Picture 3">
            <a:extLst>
              <a:ext uri="{FF2B5EF4-FFF2-40B4-BE49-F238E27FC236}">
                <a16:creationId xmlns:a16="http://schemas.microsoft.com/office/drawing/2014/main" id="{D3E16E3D-BD59-D41E-103A-0D2AE40821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0" y="2761814"/>
            <a:ext cx="933867" cy="117476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0800">
          <a:solidFill>
            <a:srgbClr val="7030A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2189</TotalTime>
  <Words>2056</Words>
  <Application>Microsoft Office PowerPoint</Application>
  <PresentationFormat>Custom</PresentationFormat>
  <Paragraphs>206</Paragraphs>
  <Slides>15</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15</vt:i4>
      </vt:variant>
    </vt:vector>
  </HeadingPairs>
  <TitlesOfParts>
    <vt:vector size="26" baseType="lpstr">
      <vt:lpstr>맑은 고딕</vt:lpstr>
      <vt:lpstr>Arial</vt:lpstr>
      <vt:lpstr>Arial Black</vt:lpstr>
      <vt:lpstr>Calibri</vt:lpstr>
      <vt:lpstr>Calibri Light</vt:lpstr>
      <vt:lpstr>Microsoft Sans Serif</vt:lpstr>
      <vt:lpstr>Times New Roman</vt:lpstr>
      <vt:lpstr>Wingdings</vt:lpstr>
      <vt:lpstr>Office Theme</vt:lpstr>
      <vt:lpstr>1_Office Theme</vt:lpstr>
      <vt:lpstr>Diseño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 ppt template</dc:title>
  <dc:creator>Monia Coppola</dc:creator>
  <cp:keywords>DAE5RJB_4P8,BAEXurJiHZU</cp:keywords>
  <cp:lastModifiedBy>Blagorodna</cp:lastModifiedBy>
  <cp:revision>193</cp:revision>
  <dcterms:created xsi:type="dcterms:W3CDTF">2022-02-24T12:49:48Z</dcterms:created>
  <dcterms:modified xsi:type="dcterms:W3CDTF">2023-03-20T13:41:26Z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2022-02-24T00:00:00Z</vt:filetime>
  </property>
  <property fmtid="{D5CDD505-2E9C-101B-9397-08002B2CF9AE}" pid="3" name="Creator">
    <vt:lpwstr>Canva</vt:lpwstr>
  </property>
  <property fmtid="{D5CDD505-2E9C-101B-9397-08002B2CF9AE}" pid="4" name="LastSaved">
    <vt:filetime>2022-02-24T00:00:00Z</vt:filetime>
  </property>
</Properties>
</file>