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59" r:id="rId7"/>
    <p:sldId id="268" r:id="rId8"/>
    <p:sldId id="269" r:id="rId9"/>
    <p:sldId id="271" r:id="rId10"/>
    <p:sldId id="270" r:id="rId11"/>
    <p:sldId id="272" r:id="rId12"/>
    <p:sldId id="277" r:id="rId13"/>
    <p:sldId id="273" r:id="rId14"/>
    <p:sldId id="274" r:id="rId15"/>
    <p:sldId id="260" r:id="rId16"/>
    <p:sldId id="275" r:id="rId17"/>
    <p:sldId id="276" r:id="rId18"/>
    <p:sldId id="267" r:id="rId19"/>
    <p:sldId id="261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=""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=""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=""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=""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=""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=""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=""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=""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=""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=""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=""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=""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Competenze digitali per l'empowerment dell'imprenditoria </a:t>
            </a: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rurale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potenziare la comunicazione digitale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28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Introduzione alla comunicazione digitale</a:t>
            </a:r>
          </a:p>
          <a:p>
            <a:pPr algn="just"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Esistono due tipi di comunicazione digitale: interna ed esterna.</a:t>
            </a:r>
          </a:p>
          <a:p>
            <a:pPr algn="just">
              <a:defRPr/>
            </a:pPr>
            <a:endParaRPr lang="it-IT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Comunicazione digitale interna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si rivolge ai soci all'interno di un'azienda</a:t>
            </a:r>
            <a:r>
              <a:rPr lang="it-IT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rafforza le relazioni tra i lavoratori e ottimizza la gestione del lavoro.</a:t>
            </a:r>
          </a:p>
          <a:p>
            <a:pPr algn="just">
              <a:defRPr/>
            </a:pPr>
            <a:endParaRPr lang="it-IT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Comunicazione digitale esterna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si rivolge al pubblico esterno all'azienda, con l'obiettivo di attirare nuovi clienti, pubblicizzare prodotti o servizi o cercare partner.</a:t>
            </a:r>
          </a:p>
        </p:txBody>
      </p:sp>
    </p:spTree>
    <p:extLst>
      <p:ext uri="{BB962C8B-B14F-4D97-AF65-F5344CB8AC3E}">
        <p14:creationId xmlns:p14="http://schemas.microsoft.com/office/powerpoint/2010/main" val="20263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potenziare la comunicazione digitale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569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Suggerimenti per la comunicazione digitale 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dimenticare le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buone maniere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 educatamente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senza errori di ortografia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 un'interazione più umana,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 videoconferenza come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Skype o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Zoom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Tuttavia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il canale utilizzato dovrebbe rispondere alle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esigenze della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riunione.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it-IT" altLang="es-ES" sz="28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Incoraggia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partecipazione.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Insegna al tuo team come utilizzare i canali di comunicazione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digitale.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consapevole dei tempi di attenzione.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 canali digitali possono portare alla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perdita di attenzione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 utilizzati per troppo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tempo</a:t>
            </a:r>
            <a:endParaRPr lang="it-IT" altLang="es-ES" sz="28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Agisci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mediatore.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Assicurati che tutti i membri della riunione abbiano il proprio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turno per parlare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 che ogni turno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sia rispettato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3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3030200" y="3423576"/>
            <a:ext cx="5257800" cy="5529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potenziare la comunicazione digitale</a:t>
            </a:r>
          </a:p>
          <a:p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447746"/>
            <a:ext cx="1234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3: Suggerimenti per la comunicazione digitale 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esterna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sz="2400" dirty="0" smtClean="0"/>
              <a:t>Prenditi cura della tua </a:t>
            </a:r>
            <a:r>
              <a:rPr lang="it-IT" sz="2400" b="1" dirty="0" smtClean="0"/>
              <a:t>reputazione online</a:t>
            </a:r>
            <a:r>
              <a:rPr lang="it-IT" sz="2400" dirty="0" smtClean="0"/>
              <a:t>. La reputazione online rappresenta il </a:t>
            </a:r>
            <a:r>
              <a:rPr lang="it-IT" sz="2400" b="1" dirty="0" smtClean="0"/>
              <a:t>prestigio, l'affidabilità e la credibilità di un'azienda su Internet</a:t>
            </a:r>
            <a:r>
              <a:rPr lang="it-IT" altLang="es-ES" sz="24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it-IT" altLang="es-ES" sz="1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sz="2400" dirty="0" smtClean="0"/>
              <a:t>Usa i </a:t>
            </a:r>
            <a:r>
              <a:rPr lang="it-IT" sz="2400" b="1" dirty="0" smtClean="0"/>
              <a:t>social network</a:t>
            </a:r>
            <a:r>
              <a:rPr lang="it-IT" sz="2400" dirty="0" smtClean="0"/>
              <a:t>. I social network sono un </a:t>
            </a:r>
            <a:r>
              <a:rPr lang="it-IT" sz="2400" b="1" dirty="0" smtClean="0"/>
              <a:t>ottimo mezzo di comunicazione per interagire con il tuo gruppo target.</a:t>
            </a:r>
            <a:endParaRPr lang="it-IT" altLang="es-ES" sz="2400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it-IT" altLang="es-ES" sz="1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sz="2400" b="1" dirty="0" smtClean="0"/>
              <a:t>Pubblica contenuti di qualità</a:t>
            </a:r>
            <a:r>
              <a:rPr lang="it-IT" sz="2400" dirty="0" smtClean="0"/>
              <a:t>. Crea contenuti interessanti per il tuo pubblico.</a:t>
            </a:r>
            <a:endParaRPr lang="it-IT" altLang="es-ES" sz="2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it-IT" altLang="es-ES" sz="1400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sz="2400" b="1" dirty="0" smtClean="0"/>
              <a:t>Rispetta la tua immagine aziendale. </a:t>
            </a:r>
            <a:r>
              <a:rPr lang="it-IT" sz="2400" dirty="0" smtClean="0"/>
              <a:t>Non dimenticare di includere </a:t>
            </a:r>
            <a:r>
              <a:rPr lang="it-IT" sz="2400" b="1" dirty="0" smtClean="0"/>
              <a:t>colori, logo e design</a:t>
            </a:r>
            <a:r>
              <a:rPr lang="it-IT" sz="2400" dirty="0" smtClean="0"/>
              <a:t> dell’azienda</a:t>
            </a:r>
            <a:endParaRPr lang="it-IT" altLang="es-ES" sz="2400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it-IT" altLang="es-ES" sz="1400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sz="2400" b="1" dirty="0" smtClean="0"/>
              <a:t>Incoraggia l'interazione</a:t>
            </a:r>
            <a:r>
              <a:rPr lang="it-IT" sz="2400" dirty="0" smtClean="0"/>
              <a:t>. Non aver paura di lasciare che gli </a:t>
            </a:r>
            <a:r>
              <a:rPr lang="it-IT" sz="2400" b="1" dirty="0" smtClean="0"/>
              <a:t>utenti esprimano la loro opinione</a:t>
            </a:r>
            <a:r>
              <a:rPr lang="it-IT" sz="2400" dirty="0" smtClean="0"/>
              <a:t> sulla tua attività.</a:t>
            </a:r>
          </a:p>
          <a:p>
            <a:pPr marL="514350" indent="-514350" algn="just">
              <a:buAutoNum type="arabicPeriod"/>
              <a:defRPr/>
            </a:pPr>
            <a:endParaRPr lang="it-IT" altLang="es-ES" sz="1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altLang="es-ES" sz="24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Analizza I risultati. </a:t>
            </a:r>
            <a:r>
              <a:rPr lang="it-IT" altLang="es-ES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Studia per capire se stai raggiungendo </a:t>
            </a:r>
            <a:r>
              <a:rPr lang="it-IT" altLang="es-ES" sz="24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 risultati attesi.</a:t>
            </a:r>
          </a:p>
          <a:p>
            <a:pPr marL="514350" indent="-514350" algn="just">
              <a:buAutoNum type="arabicPeriod"/>
              <a:defRPr/>
            </a:pPr>
            <a:endParaRPr lang="it-IT" altLang="es-ES" sz="1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it-IT" altLang="es-ES" sz="24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dimenticare le informazioni di contatto. </a:t>
            </a:r>
            <a:r>
              <a:rPr lang="it-IT" altLang="es-ES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Fai in modo che per l’utente sia facile contattarti</a:t>
            </a:r>
            <a:endParaRPr lang="it-IT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3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4BF7A0F-2983-41C1-5B11-1A38A38F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0" y="3951891"/>
            <a:ext cx="6477060" cy="3499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it-IT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Guida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 alla Cybersecurity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8915400" y="3031034"/>
            <a:ext cx="87028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ha </a:t>
            </a: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alcuni pericoli 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che dobbiamo evitare per </a:t>
            </a: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garantire la sicurezza del nostro business online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Ad aiutarci in questo compito c'è la sicurezza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informatica</a:t>
            </a:r>
            <a:r>
              <a:rPr lang="en-US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 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Cybersecurity si intendono </a:t>
            </a: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programmi, misure e pratiche per proteggere i nostri dispositivi 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potenziali pericoli digitali, noti come </a:t>
            </a: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minacce informatiche</a:t>
            </a:r>
            <a:r>
              <a:rPr lang="en-US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 sono molti </a:t>
            </a: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rischi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cui possiamo essere esposti se non prendiamo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le giuste precauzioni </a:t>
            </a:r>
            <a:r>
              <a:rPr lang="it-IT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su Internet, come ad esempio</a:t>
            </a:r>
            <a:r>
              <a:rPr lang="en-US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-Furto di identità</a:t>
            </a:r>
          </a:p>
          <a:p>
            <a:pPr>
              <a:defRPr/>
            </a:pP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-Furto di informazioni riservate (password, conti bancari...)</a:t>
            </a:r>
          </a:p>
          <a:p>
            <a:pPr>
              <a:defRPr/>
            </a:pPr>
            <a:r>
              <a:rPr lang="it-IT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-Danneggiamento, deterioramento di dispositivi, app o piattaforme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 </a:t>
            </a: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alla sicurezza informatica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it-IT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Guida base alla Cybersecurity</a:t>
            </a:r>
            <a:endParaRPr lang="it-IT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0" y="3238500"/>
            <a:ext cx="160019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Mantieni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aggiornati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computer, telefono e app</a:t>
            </a:r>
            <a:r>
              <a:rPr lang="en-US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Conservare una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copia di backup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Si consiglia di averne due: una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offlin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e (ad esempio, su un disco rigido) e una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(nel cloud).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Utilizzare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password complesse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Affinché una password sia sicura, deve avere almeno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8 caratteri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e includere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maiuscole, minuscole, numeri e caratteri speciali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buAutoNum type="arabicPeriod" startAt="3"/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4.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condividere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 sensibili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Conserva le tue password, credenziali, informazioni bancarie...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condividerle con estranei e non scriverle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nessuna parte.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5.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 di contrasto.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tutto ciò che vediamo su Internet è vero: informazioni false e notizie fraudolente sono diffuse.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Suggerimenti per la sicurezza informatica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D81AB34-2CC1-E173-B027-6596FA9F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2" y="3521003"/>
            <a:ext cx="9307612" cy="52355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Guida base </a:t>
            </a:r>
            <a:r>
              <a:rPr lang="it-IT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alla</a:t>
            </a:r>
            <a:r>
              <a:rPr lang="en-US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Cybersecurity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1" y="3314700"/>
            <a:ext cx="1158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6.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Fai attenzione a ciò che vedi.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Ricorda: se è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troppo bello essere vero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probabilmente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è falso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Ci sono siti web 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messaggi che ti avviseranno di un problema con il tuo computer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ti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offriranno premi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Questi non sono solo fraudolenti, ma anche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potenzialmente dannosi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7.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aprire e-mail e link strani.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 riceviamo un messaggio non richiesto, potresti essere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vittima di phishing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 Il phishing consiste nell'invio di messaggi che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impersonano l'identità di un'azienda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 di una persona conosciuta con l'obiettivo di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rubare le tue informazioni</a:t>
            </a:r>
            <a:r>
              <a:rPr lang="en-US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8.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Tieni d'occhio le prestazioni dei tuoi dispositivi.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Non dobbiamo trascurare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comportamenti anomali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Se rileviamo qualcosa di simile, dobbiamo andare da un </a:t>
            </a:r>
            <a:r>
              <a:rPr lang="it-IT" altLang="es-ES" sz="26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tecnico </a:t>
            </a:r>
            <a:r>
              <a:rPr lang="it-IT" altLang="es-ES" sz="26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 controllare il dispositivo.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Suggerimenti per la sicurezza informatica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6096000" y="3770210"/>
            <a:ext cx="6400800" cy="3505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447799" y="3424940"/>
            <a:ext cx="4481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371600" y="5145178"/>
            <a:ext cx="487680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-Project Management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-Cloud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-Creazione e design di un sito web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-Social Networks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-Le TIC specifiche per il settore rurale</a:t>
            </a:r>
            <a:endParaRPr lang="it-IT" altLang="ko-KR" sz="2400" dirty="0"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106400" y="2957451"/>
            <a:ext cx="376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Comunicazione digitale</a:t>
            </a:r>
            <a:endParaRPr lang="it-IT" altLang="ko-KR" sz="2800" b="1" dirty="0"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106399" y="3480671"/>
            <a:ext cx="45102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Comunicazione Digitale Interna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-Comunicazione Digitale Esterna</a:t>
            </a:r>
          </a:p>
          <a:p>
            <a:endParaRPr lang="it-IT" altLang="ko-KR" sz="24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621977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Cybersecurity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06399" y="6145197"/>
            <a:ext cx="22860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-Rischi</a:t>
            </a:r>
          </a:p>
          <a:p>
            <a:r>
              <a:rPr lang="it-IT" altLang="ko-KR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-Consigli</a:t>
            </a: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=""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02" y="359686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=""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=""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smtClean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Obiettivi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Alla fine di questo modulo sarai in grado di:</a:t>
            </a:r>
            <a:endParaRPr lang="it-IT" sz="2800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55E089A1-1F8C-461F-FDEB-F6FE8F5419E0}"/>
              </a:ext>
            </a:extLst>
          </p:cNvPr>
          <p:cNvSpPr txBox="1"/>
          <p:nvPr/>
        </p:nvSpPr>
        <p:spPr>
          <a:xfrm>
            <a:off x="2666998" y="3148905"/>
            <a:ext cx="79248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rogettare </a:t>
            </a:r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 creare il tuo business 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online:</a:t>
            </a:r>
          </a:p>
          <a:p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scopri l’ importanza della presenza del tuo business su Internet e </a:t>
            </a:r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gli aspetti da tenere in considerazione.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2666998" y="4762500"/>
            <a:ext cx="8319658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Utilizzare </a:t>
            </a:r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una vasta gamma 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 Tecnologie dell’Informazione e Comunicazione (TIC) per </a:t>
            </a:r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migliorare il tuo business digitale.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2B21E46A-7A55-6C32-B19D-8427E1ECEFA4}"/>
              </a:ext>
            </a:extLst>
          </p:cNvPr>
          <p:cNvSpPr txBox="1"/>
          <p:nvPr/>
        </p:nvSpPr>
        <p:spPr>
          <a:xfrm>
            <a:off x="2667000" y="6273105"/>
            <a:ext cx="7772400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Migliorare la comunicazione interna ed esterna della tua attività: 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scopri i </a:t>
            </a:r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vantaggi della comunicazione digitale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=""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277968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=""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4912591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=""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6315076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9448800" y="3910763"/>
            <a:ext cx="8853025" cy="5042737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8DC470FA-759C-9160-9E44-AA4F4FBE85E2}"/>
              </a:ext>
            </a:extLst>
          </p:cNvPr>
          <p:cNvSpPr txBox="1"/>
          <p:nvPr/>
        </p:nvSpPr>
        <p:spPr>
          <a:xfrm>
            <a:off x="2666999" y="7694593"/>
            <a:ext cx="777240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Comprendere le basi della sicurezza informatica e come implementarla</a:t>
            </a:r>
            <a:r>
              <a:rPr lang="it-IT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altLang="ko-KR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20" name="object 5">
            <a:extLst>
              <a:ext uri="{FF2B5EF4-FFF2-40B4-BE49-F238E27FC236}">
                <a16:creationId xmlns="" xmlns:a16="http://schemas.microsoft.com/office/drawing/2014/main" id="{32FA24A1-2C5C-88B5-C2EC-22AE09C853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610476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2819399" y="3325423"/>
            <a:ext cx="11429997" cy="1705530"/>
            <a:chOff x="6420994" y="1245279"/>
            <a:chExt cx="5124925" cy="1705530"/>
          </a:xfrm>
        </p:grpSpPr>
        <p:sp>
          <p:nvSpPr>
            <p:cNvPr id="6" name="TextBox 7">
              <a:extLst>
                <a:ext uri="{FF2B5EF4-FFF2-40B4-BE49-F238E27FC236}">
                  <a16:creationId xmlns=""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1: L'importanza del tuo business online</a:t>
              </a:r>
            </a:p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2: Cosa dovrebbe avere il tuo business online?</a:t>
              </a:r>
            </a:p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3: </a:t>
              </a:r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Le TIC </a:t>
              </a:r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per lo smartworking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=""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420994" y="1245279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1: Strumenti digitali per le imprese online e lo smartworking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=""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2819399" y="5092683"/>
            <a:ext cx="12123821" cy="1727217"/>
            <a:chOff x="6417601" y="1062892"/>
            <a:chExt cx="5128318" cy="2254022"/>
          </a:xfrm>
        </p:grpSpPr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1: Introduzione alla comunicazione digitale</a:t>
              </a:r>
            </a:p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2: Suggerimenti per la comunicazione digitale interna</a:t>
              </a:r>
            </a:p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3: Suggerimenti per la comunicazione digitale esterna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=""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2: Suggerimenti per potenziare la comunicazione digitale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="" xmlns:a16="http://schemas.microsoft.com/office/drawing/2014/main" id="{4AD4606F-2ED4-E967-0119-13C16C96E132}"/>
              </a:ext>
            </a:extLst>
          </p:cNvPr>
          <p:cNvGrpSpPr/>
          <p:nvPr/>
        </p:nvGrpSpPr>
        <p:grpSpPr>
          <a:xfrm>
            <a:off x="2819400" y="7048500"/>
            <a:ext cx="6858004" cy="1278665"/>
            <a:chOff x="6420993" y="1302812"/>
            <a:chExt cx="6858004" cy="1278665"/>
          </a:xfrm>
        </p:grpSpPr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D5DA5C01-E0C4-FEF0-F29C-EB42066401B4}"/>
                </a:ext>
              </a:extLst>
            </p:cNvPr>
            <p:cNvSpPr txBox="1"/>
            <p:nvPr/>
          </p:nvSpPr>
          <p:spPr>
            <a:xfrm>
              <a:off x="6420994" y="1750480"/>
              <a:ext cx="6858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1: Introduzione alla sicurezza informatica</a:t>
              </a:r>
            </a:p>
            <a:p>
              <a:r>
                <a:rPr lang="it-IT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2: Suggerimenti per la sicurezza informatica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10C60EB9-8902-A0C9-D4C9-59AD8FFBA444}"/>
                </a:ext>
              </a:extLst>
            </p:cNvPr>
            <p:cNvSpPr txBox="1"/>
            <p:nvPr/>
          </p:nvSpPr>
          <p:spPr>
            <a:xfrm>
              <a:off x="6420993" y="1302812"/>
              <a:ext cx="685800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3: Guida base alla Cybersecurity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=""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=""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202687"/>
            <a:ext cx="581024" cy="581024"/>
          </a:xfrm>
          <a:prstGeom prst="rect">
            <a:avLst/>
          </a:prstGeom>
        </p:spPr>
      </p:pic>
      <p:pic>
        <p:nvPicPr>
          <p:cNvPr id="16" name="object 5">
            <a:extLst>
              <a:ext uri="{FF2B5EF4-FFF2-40B4-BE49-F238E27FC236}">
                <a16:creationId xmlns="" xmlns:a16="http://schemas.microsoft.com/office/drawing/2014/main" id="{9E5E46EA-A815-4A35-559C-3BC5305EC1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1247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544052" y="2234744"/>
            <a:ext cx="1438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Competenze digitali per l'empowerment dell'imprenditoria rurale</a:t>
            </a: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3019843"/>
            <a:ext cx="1562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1: </a:t>
            </a: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L'importanza del tuo business online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 questo modulo, imparerai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le principali competenze e nozioni necessarie per creare e migliorare il tuo business rurale online. </a:t>
            </a:r>
            <a:r>
              <a:rPr lang="en-US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Al giorno d'oggi, il mondo intero si muove su Internet. Sempre più utenti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navigano in rete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il che consente alle aziende di pubblicizzare e contattare potenziali clienti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 modo rapido e semplice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presenza online della tua azienda su Internet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offre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possibilità di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condividere la tua attività sulla rete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in modo che possa essere accessibile da qualsiasi utente in qualsiasi parte del mondo, 24 ore al giorno. Ciò consente anche l'accesso a un mercato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internazionale.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Inoltre,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le 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TIC (Tecnologie dell’Informazione e Comunicazione)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facilitano la gestione di informazioni e documenti, la distribuzione e l'ottimizzazione delle attività e l'interazione con il cliente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C82BC3C-CC7B-80C6-45DC-C8694023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>
            <a:off x="11811000" y="4762499"/>
            <a:ext cx="6248400" cy="34701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75874" y="2407916"/>
            <a:ext cx="16126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Cosa dovrebbe avere il tuo business online?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 business online consente un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utilizzo e una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versatilità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utili per migliorare la commercializzazione dei nostri prodotti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Tuttavia, ci sono alcuni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aspetti che dobbiamo prendere in considerazione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 vogliamo garantirne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l'efficacia. </a:t>
            </a:r>
            <a:r>
              <a:rPr lang="it-IT" sz="2800" dirty="0"/>
              <a:t>l nostro business online deve </a:t>
            </a:r>
            <a:r>
              <a:rPr lang="it-IT" sz="2800" dirty="0" smtClean="0"/>
              <a:t>includere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72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EFBA62D-1536-8D37-D200-41927C37E90E}"/>
              </a:ext>
            </a:extLst>
          </p:cNvPr>
          <p:cNvSpPr txBox="1"/>
          <p:nvPr/>
        </p:nvSpPr>
        <p:spPr>
          <a:xfrm>
            <a:off x="1475874" y="4754582"/>
            <a:ext cx="1155432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Descrizione: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spiega brevemente chi sei e quali servizi o prodotti offri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it-IT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Catalogo: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includi un menu sul tuo sito web in cui esponi i tuoi servizi o prodotti, nonché offerte e promozioni. </a:t>
            </a: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-Metodi di pagamento: 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offri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all'utente diversi modi per pagare i tuoi servizi. Può includere PayPal, carta di credito o di debito, contanti 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</a:t>
            </a:r>
            <a:endParaRPr lang="it-IT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Barra di ricerca: 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consenti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agli utenti di trovare ciò che stanno cercando in modo rapido e semplice. </a:t>
            </a: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FAQ (Domande frequenti):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consenti ai tuoi utenti di risolvere i loro dubbi con una sezione di risposte alle domande più comuni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it-IT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Sistemi di valutazione: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includi un sistema per la raccolta di punteggi, recensioni oppure 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opinioni</a:t>
            </a:r>
            <a:endParaRPr lang="it-IT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Immagine aziendale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altLang="es-ES" sz="21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crea la tua identità scegliendo il nome </a:t>
            </a:r>
            <a:r>
              <a:rPr lang="it-IT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dell'azienda, il logo, i colori specifici, le immagini... Il processo di sviluppo di questi aspetti è noto come branding.</a:t>
            </a:r>
          </a:p>
        </p:txBody>
      </p:sp>
    </p:spTree>
    <p:extLst>
      <p:ext uri="{BB962C8B-B14F-4D97-AF65-F5344CB8AC3E}">
        <p14:creationId xmlns:p14="http://schemas.microsoft.com/office/powerpoint/2010/main" val="138690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Controles de seguridad de videoconferencia - Asuntos de Internet">
            <a:extLst>
              <a:ext uri="{FF2B5EF4-FFF2-40B4-BE49-F238E27FC236}">
                <a16:creationId xmlns="" xmlns:a16="http://schemas.microsoft.com/office/drawing/2014/main" id="{B876CC40-F879-0358-1AA9-C4ED8813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810683"/>
            <a:ext cx="509247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 de Asana - Boluda.com">
            <a:extLst>
              <a:ext uri="{FF2B5EF4-FFF2-40B4-BE49-F238E27FC236}">
                <a16:creationId xmlns="" xmlns:a16="http://schemas.microsoft.com/office/drawing/2014/main" id="{F2F7C861-9EBD-FB71-8498-9EB3A36E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b="26251"/>
          <a:stretch/>
        </p:blipFill>
        <p:spPr bwMode="auto">
          <a:xfrm>
            <a:off x="10415338" y="7488339"/>
            <a:ext cx="6214318" cy="12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763423"/>
            <a:ext cx="163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3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Le TIC </a:t>
            </a: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 lo smartworking</a:t>
            </a: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Le TIC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(Tecnologie dell’informazione e della Comunicazione)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sono una serie di risorse, media, piattaforme e sistemi che consentono la trasmissione di dati e informazioni digitali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Ecco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alcune</a:t>
            </a:r>
            <a:r>
              <a:rPr lang="it-IT" altLang="es-E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TIC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che puoi utilizzare per creare e potenziare il tuo business online.</a:t>
            </a:r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47800" y="5640459"/>
            <a:ext cx="7594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Management</a:t>
            </a:r>
          </a:p>
          <a:p>
            <a:pPr>
              <a:defRPr/>
            </a:pP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Mantenere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una buona organizzazione delle diverse attività della nostra azienda è fondamentale per garantirne il buon funzionamento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Skype - Wikipedia, la enciclopedia libre">
            <a:extLst>
              <a:ext uri="{FF2B5EF4-FFF2-40B4-BE49-F238E27FC236}">
                <a16:creationId xmlns="" xmlns:a16="http://schemas.microsoft.com/office/drawing/2014/main" id="{8A66D670-B845-FEA3-3750-A2B6E18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4" y="5567818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Qué Es Canva: Analizamos Esta Herramienta de Diseño Gráfico">
            <a:extLst>
              <a:ext uri="{FF2B5EF4-FFF2-40B4-BE49-F238E27FC236}">
                <a16:creationId xmlns="" xmlns:a16="http://schemas.microsoft.com/office/drawing/2014/main" id="{79471443-348D-D95E-C34B-5B94FE1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9900"/>
            <a:ext cx="3655834" cy="1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1" y="2857500"/>
            <a:ext cx="69261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Archiviazione </a:t>
            </a: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delle informazioni 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(Cloud)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Il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Cloud ci consente di archiviare le informazioni su Internet anziché su un disco rigido, in modo che sia accessibile da qualsiasi luogo in modo rapido e sicuro.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▷ ¿Qué es Google Drive y cómo funciona? 【 Actualizado 】">
            <a:extLst>
              <a:ext uri="{FF2B5EF4-FFF2-40B4-BE49-F238E27FC236}">
                <a16:creationId xmlns="" xmlns:a16="http://schemas.microsoft.com/office/drawing/2014/main" id="{C2FC2AB6-D6CE-7861-C6FA-F02FE5C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57" y="2787019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Transfer para móvil, ya disponible la app para iOS | Tecnología -  ComputerHoy.com">
            <a:extLst>
              <a:ext uri="{FF2B5EF4-FFF2-40B4-BE49-F238E27FC236}">
                <a16:creationId xmlns="" xmlns:a16="http://schemas.microsoft.com/office/drawing/2014/main" id="{601A2537-BECE-1122-7E9B-4F836BC4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11691258" y="2875547"/>
            <a:ext cx="3472542" cy="23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opbox: 24 trucos (y algún extra) para exprimirlo al máximo">
            <a:extLst>
              <a:ext uri="{FF2B5EF4-FFF2-40B4-BE49-F238E27FC236}">
                <a16:creationId xmlns="" xmlns:a16="http://schemas.microsoft.com/office/drawing/2014/main" id="{0F1535AF-C386-AAEE-C27B-F2837D08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00" y="3189070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8937171" y="5578861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Creazione </a:t>
            </a: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 web design per 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l'e-commerce</a:t>
            </a: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L'e-commerce consiste nella vendita di prodotti attraverso Internet. Sono pagine web dove possiamo presentare i nostri prodotti, informazioni aziendali e contatti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 crearlo, possiamo ricorrere a società di sviluppo web o piattaforme di creazione web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6" name="Picture 8" descr="WordPress.com - Wikipedia, la enciclopedia libre">
            <a:extLst>
              <a:ext uri="{FF2B5EF4-FFF2-40B4-BE49-F238E27FC236}">
                <a16:creationId xmlns="" xmlns:a16="http://schemas.microsoft.com/office/drawing/2014/main" id="{F436B41C-9064-B19F-B38C-5863892E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8059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hopify: optimizar su tienda online para el SEO">
            <a:extLst>
              <a:ext uri="{FF2B5EF4-FFF2-40B4-BE49-F238E27FC236}">
                <a16:creationId xmlns="" xmlns:a16="http://schemas.microsoft.com/office/drawing/2014/main" id="{9713A98D-7D18-8CB7-B6FC-B585BCC2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2771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="" xmlns:a16="http://schemas.microsoft.com/office/drawing/2014/main" id="{FBADE101-C3A5-FEBE-EEF9-18FAA67B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2159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AGRIVI - Crunchbase Company Profile &amp; Funding">
            <a:extLst>
              <a:ext uri="{FF2B5EF4-FFF2-40B4-BE49-F238E27FC236}">
                <a16:creationId xmlns="" xmlns:a16="http://schemas.microsoft.com/office/drawing/2014/main" id="{F9C60FC2-3092-A1C7-AD1B-DD05DA7DC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 bwMode="auto">
          <a:xfrm>
            <a:off x="7243011" y="6020996"/>
            <a:ext cx="3298253" cy="27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25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digitali per le imprese online e lo smartworking</a:t>
            </a:r>
          </a:p>
          <a:p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1" y="2519581"/>
            <a:ext cx="89073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 Networks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 social network sono piattaforme che mettono in contatto migliaia di persone, permettendo loro di condividere messaggi, immagini, video, link... Questa è una grande opportunità per pubblicizzare la tua azienda e promuovere la comunicazione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esterna…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11483186" y="6141992"/>
            <a:ext cx="6064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Specific 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ICT Tools for the rural </a:t>
            </a: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sector  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>
              <a:defRPr/>
            </a:pP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Il mondo rurale ha anche strumenti che possono aiutarci a svolgere una buona performance e gestione </a:t>
            </a:r>
            <a:r>
              <a:rPr lang="it-IT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aziendale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Facebook - Entrar o registrarse">
            <a:extLst>
              <a:ext uri="{FF2B5EF4-FFF2-40B4-BE49-F238E27FC236}">
                <a16:creationId xmlns="" xmlns:a16="http://schemas.microsoft.com/office/drawing/2014/main" id="{C21C35E6-AB2D-1FCB-627E-33BA332C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186" y="2858074"/>
            <a:ext cx="1650046" cy="16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stagram - Wikipedia, la enciclopedia libre">
            <a:extLst>
              <a:ext uri="{FF2B5EF4-FFF2-40B4-BE49-F238E27FC236}">
                <a16:creationId xmlns="" xmlns:a16="http://schemas.microsoft.com/office/drawing/2014/main" id="{35E93F46-38AB-9CB9-920F-FE2A6826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186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nkedIn - Aplicaciones en Google Play">
            <a:extLst>
              <a:ext uri="{FF2B5EF4-FFF2-40B4-BE49-F238E27FC236}">
                <a16:creationId xmlns="" xmlns:a16="http://schemas.microsoft.com/office/drawing/2014/main" id="{365A7620-2923-BC68-0777-BF22A592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52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="" xmlns:a16="http://schemas.microsoft.com/office/drawing/2014/main" id="{05B48A64-BAB5-6B17-9825-5D7EDE87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43709"/>
            <a:ext cx="4330168" cy="12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ool Farm Tool | An online greenhouse gas, water, and biodiversity  calculator">
            <a:extLst>
              <a:ext uri="{FF2B5EF4-FFF2-40B4-BE49-F238E27FC236}">
                <a16:creationId xmlns="" xmlns:a16="http://schemas.microsoft.com/office/drawing/2014/main" id="{B4FD7239-4AFD-A63A-7200-617AE3FF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03" y="5569296"/>
            <a:ext cx="2592593" cy="1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 potenziare la comunicazione digitale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515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Introduzione alla comunicazione </a:t>
            </a:r>
            <a:r>
              <a:rPr lang="it-IT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comunicazione digitale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è intesa come </a:t>
            </a:r>
            <a:r>
              <a:rPr lang="it-IT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trasmissione di informazioni, file e messaggi </a:t>
            </a:r>
            <a:r>
              <a:rPr lang="it-IT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attraverso strumenti digitali o TIC. La comunicazione digitale online offre molti vantaggi rispetto ai canali di comunicazione tradizionali</a:t>
            </a:r>
            <a:r>
              <a:rPr lang="en-US" altLang="es-E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sz="20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-Velocità: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Messaggi e informazioni su Internet viaggiano da qualsiasi parte del mondo in pochi secondi</a:t>
            </a:r>
            <a:r>
              <a:rPr lang="it-IT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it-IT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-Accessibilità: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 a Internet, possiamo accedere alle informazioni e alla comunicazione in modo rapido, semplice e da qualsiasi </a:t>
            </a:r>
            <a:r>
              <a:rPr lang="it-IT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dispositivo.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Economicità: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offre infinite risorse in molti settori diversi </a:t>
            </a:r>
            <a:r>
              <a:rPr lang="en-US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-Rispetto </a:t>
            </a:r>
            <a:r>
              <a:rPr lang="it-IT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 l’ambiente: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it-IT" sz="28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l </a:t>
            </a:r>
            <a:r>
              <a:rPr lang="it-IT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risparmio di risorse fisiche rende la comunicazione online più ecologica della comunicazione tradizionale.</a:t>
            </a: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1736</Words>
  <Application>Microsoft Office PowerPoint</Application>
  <PresentationFormat>Personalizzato</PresentationFormat>
  <Paragraphs>143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Microsoft Sans Serif</vt:lpstr>
      <vt:lpstr>Office Theme</vt:lpstr>
      <vt:lpstr>1_Office Theme</vt:lpstr>
      <vt:lpstr>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wide - ppt template</dc:title>
  <dc:creator>Monia Coppola</dc:creator>
  <cp:keywords>DAE5RJB_4P8,BAEXurJiHZU</cp:keywords>
  <cp:lastModifiedBy>User</cp:lastModifiedBy>
  <cp:revision>48</cp:revision>
  <dcterms:created xsi:type="dcterms:W3CDTF">2022-02-24T12:49:48Z</dcterms:created>
  <dcterms:modified xsi:type="dcterms:W3CDTF">2023-03-31T11:30:33Z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